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96"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9" r:id="rId20"/>
    <p:sldId id="280" r:id="rId21"/>
    <p:sldId id="281" r:id="rId22"/>
    <p:sldId id="282" r:id="rId23"/>
    <p:sldId id="286" r:id="rId24"/>
    <p:sldId id="283" r:id="rId25"/>
    <p:sldId id="284" r:id="rId26"/>
    <p:sldId id="285" r:id="rId27"/>
    <p:sldId id="287" r:id="rId28"/>
    <p:sldId id="288" r:id="rId29"/>
    <p:sldId id="289" r:id="rId30"/>
    <p:sldId id="290" r:id="rId31"/>
    <p:sldId id="291" r:id="rId32"/>
    <p:sldId id="297" r:id="rId33"/>
    <p:sldId id="295" r:id="rId34"/>
    <p:sldId id="293" r:id="rId35"/>
    <p:sldId id="294"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88F53-88F6-4987-BED1-034D6346A770}"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CBFA52CB-C7C3-413C-9E2D-EECD0C074D18}">
      <dgm:prSet/>
      <dgm:spPr/>
      <dgm:t>
        <a:bodyPr/>
        <a:lstStyle/>
        <a:p>
          <a:pPr>
            <a:defRPr b="1"/>
          </a:pPr>
          <a:r>
            <a:rPr lang="en-US"/>
            <a:t>6 août 2019</a:t>
          </a:r>
        </a:p>
      </dgm:t>
    </dgm:pt>
    <dgm:pt modelId="{44C36B9B-0BBD-4DF0-9760-1E627EB09FD7}" type="parTrans" cxnId="{8F632606-C6AB-4FF3-A395-4416D2D34BFF}">
      <dgm:prSet/>
      <dgm:spPr/>
      <dgm:t>
        <a:bodyPr/>
        <a:lstStyle/>
        <a:p>
          <a:endParaRPr lang="en-US"/>
        </a:p>
      </dgm:t>
    </dgm:pt>
    <dgm:pt modelId="{CD5BAE8B-D64A-45D5-B9E6-D75AC834CE99}" type="sibTrans" cxnId="{8F632606-C6AB-4FF3-A395-4416D2D34BFF}">
      <dgm:prSet/>
      <dgm:spPr/>
      <dgm:t>
        <a:bodyPr/>
        <a:lstStyle/>
        <a:p>
          <a:endParaRPr lang="en-US"/>
        </a:p>
      </dgm:t>
    </dgm:pt>
    <dgm:pt modelId="{F7D664F3-4466-4428-8680-D47A50E24B83}">
      <dgm:prSet/>
      <dgm:spPr/>
      <dgm:t>
        <a:bodyPr/>
        <a:lstStyle/>
        <a:p>
          <a:r>
            <a:rPr lang="en-US"/>
            <a:t>Loi de la transformation de la fonction publique (Art 40) pose le principe d’une complémentaire obligatoire</a:t>
          </a:r>
        </a:p>
      </dgm:t>
    </dgm:pt>
    <dgm:pt modelId="{D91F6472-1FBB-487A-AB62-91982CA0834D}" type="parTrans" cxnId="{E388C4C2-D117-497D-830B-4842D5881C59}">
      <dgm:prSet/>
      <dgm:spPr/>
      <dgm:t>
        <a:bodyPr/>
        <a:lstStyle/>
        <a:p>
          <a:endParaRPr lang="en-US"/>
        </a:p>
      </dgm:t>
    </dgm:pt>
    <dgm:pt modelId="{024164B3-C069-4301-B6F6-1E5DBEA5C530}" type="sibTrans" cxnId="{E388C4C2-D117-497D-830B-4842D5881C59}">
      <dgm:prSet/>
      <dgm:spPr/>
      <dgm:t>
        <a:bodyPr/>
        <a:lstStyle/>
        <a:p>
          <a:endParaRPr lang="en-US"/>
        </a:p>
      </dgm:t>
    </dgm:pt>
    <dgm:pt modelId="{EDC1A353-71F3-49C5-9B07-04DB5985336E}">
      <dgm:prSet/>
      <dgm:spPr/>
      <dgm:t>
        <a:bodyPr/>
        <a:lstStyle/>
        <a:p>
          <a:pPr>
            <a:defRPr b="1"/>
          </a:pPr>
          <a:r>
            <a:rPr lang="en-US"/>
            <a:t>2021</a:t>
          </a:r>
        </a:p>
      </dgm:t>
    </dgm:pt>
    <dgm:pt modelId="{DCD0C83E-90CA-4EA0-80D6-27468E42E63D}" type="parTrans" cxnId="{8462BE0B-B6D2-4100-9842-BDF0C626BAC6}">
      <dgm:prSet/>
      <dgm:spPr/>
      <dgm:t>
        <a:bodyPr/>
        <a:lstStyle/>
        <a:p>
          <a:endParaRPr lang="en-US"/>
        </a:p>
      </dgm:t>
    </dgm:pt>
    <dgm:pt modelId="{684B360B-6AE6-4769-A415-9D306EBF9908}" type="sibTrans" cxnId="{8462BE0B-B6D2-4100-9842-BDF0C626BAC6}">
      <dgm:prSet/>
      <dgm:spPr/>
      <dgm:t>
        <a:bodyPr/>
        <a:lstStyle/>
        <a:p>
          <a:endParaRPr lang="en-US"/>
        </a:p>
      </dgm:t>
    </dgm:pt>
    <dgm:pt modelId="{092A93C0-2882-4778-B5D6-D2464F49D744}">
      <dgm:prSet/>
      <dgm:spPr/>
      <dgm:t>
        <a:bodyPr/>
        <a:lstStyle/>
        <a:p>
          <a:r>
            <a:rPr lang="en-US"/>
            <a:t>17 févr.</a:t>
          </a:r>
        </a:p>
      </dgm:t>
    </dgm:pt>
    <dgm:pt modelId="{84668EE9-6A15-4CEE-9506-EDD1B0E624DF}" type="parTrans" cxnId="{ABFD0551-317D-4407-866E-B3DCFCCBA430}">
      <dgm:prSet/>
      <dgm:spPr/>
      <dgm:t>
        <a:bodyPr/>
        <a:lstStyle/>
        <a:p>
          <a:endParaRPr lang="en-US"/>
        </a:p>
      </dgm:t>
    </dgm:pt>
    <dgm:pt modelId="{59AD35B9-1AE2-46E2-B750-36E705997256}" type="sibTrans" cxnId="{ABFD0551-317D-4407-866E-B3DCFCCBA430}">
      <dgm:prSet/>
      <dgm:spPr/>
      <dgm:t>
        <a:bodyPr/>
        <a:lstStyle/>
        <a:p>
          <a:endParaRPr lang="en-US"/>
        </a:p>
      </dgm:t>
    </dgm:pt>
    <dgm:pt modelId="{1B1D2D32-A7A4-42EB-A46D-EA0F8D9F5328}">
      <dgm:prSet/>
      <dgm:spPr/>
      <dgm:t>
        <a:bodyPr/>
        <a:lstStyle/>
        <a:p>
          <a:r>
            <a:rPr lang="en-US"/>
            <a:t>Ordonnance 2021- 175 relative à la PSC dans la fonction publique</a:t>
          </a:r>
        </a:p>
      </dgm:t>
    </dgm:pt>
    <dgm:pt modelId="{884A53B7-B240-4EB2-8156-5B60B5886ADB}" type="parTrans" cxnId="{341B5565-31D8-4AE2-A837-AB3C829946D4}">
      <dgm:prSet/>
      <dgm:spPr/>
      <dgm:t>
        <a:bodyPr/>
        <a:lstStyle/>
        <a:p>
          <a:endParaRPr lang="en-US"/>
        </a:p>
      </dgm:t>
    </dgm:pt>
    <dgm:pt modelId="{E21F1C6A-BD49-4D08-9AE0-EB3358899161}" type="sibTrans" cxnId="{341B5565-31D8-4AE2-A837-AB3C829946D4}">
      <dgm:prSet/>
      <dgm:spPr/>
      <dgm:t>
        <a:bodyPr/>
        <a:lstStyle/>
        <a:p>
          <a:endParaRPr lang="en-US"/>
        </a:p>
      </dgm:t>
    </dgm:pt>
    <dgm:pt modelId="{F78F844E-35AB-4544-913D-83765671A463}">
      <dgm:prSet/>
      <dgm:spPr/>
      <dgm:t>
        <a:bodyPr/>
        <a:lstStyle/>
        <a:p>
          <a:pPr>
            <a:defRPr b="1"/>
          </a:pPr>
          <a:r>
            <a:rPr lang="en-US"/>
            <a:t>2022</a:t>
          </a:r>
        </a:p>
      </dgm:t>
    </dgm:pt>
    <dgm:pt modelId="{7F841E8E-0648-4234-8F68-6BB7AF0DB90D}" type="parTrans" cxnId="{53074C8F-5725-4BA5-B212-86C84E7EF98F}">
      <dgm:prSet/>
      <dgm:spPr/>
      <dgm:t>
        <a:bodyPr/>
        <a:lstStyle/>
        <a:p>
          <a:endParaRPr lang="en-US"/>
        </a:p>
      </dgm:t>
    </dgm:pt>
    <dgm:pt modelId="{323BAB05-6D92-4C19-ADE9-4B144A1506C5}" type="sibTrans" cxnId="{53074C8F-5725-4BA5-B212-86C84E7EF98F}">
      <dgm:prSet/>
      <dgm:spPr/>
      <dgm:t>
        <a:bodyPr/>
        <a:lstStyle/>
        <a:p>
          <a:endParaRPr lang="en-US"/>
        </a:p>
      </dgm:t>
    </dgm:pt>
    <dgm:pt modelId="{BD1DB7A6-A32B-45B2-8686-B2EE5A4C4F3C}">
      <dgm:prSet/>
      <dgm:spPr/>
      <dgm:t>
        <a:bodyPr/>
        <a:lstStyle/>
        <a:p>
          <a:r>
            <a:rPr lang="en-US"/>
            <a:t>1 janv.</a:t>
          </a:r>
        </a:p>
      </dgm:t>
    </dgm:pt>
    <dgm:pt modelId="{928D144A-8D9E-409E-95C9-FF7AA6ABA378}" type="parTrans" cxnId="{C4C5415B-3DAC-4777-BEEB-E59A9A62104E}">
      <dgm:prSet/>
      <dgm:spPr/>
      <dgm:t>
        <a:bodyPr/>
        <a:lstStyle/>
        <a:p>
          <a:endParaRPr lang="en-US"/>
        </a:p>
      </dgm:t>
    </dgm:pt>
    <dgm:pt modelId="{6B206D9A-D647-45CD-A270-D74D3C317F49}" type="sibTrans" cxnId="{C4C5415B-3DAC-4777-BEEB-E59A9A62104E}">
      <dgm:prSet/>
      <dgm:spPr/>
      <dgm:t>
        <a:bodyPr/>
        <a:lstStyle/>
        <a:p>
          <a:endParaRPr lang="en-US"/>
        </a:p>
      </dgm:t>
    </dgm:pt>
    <dgm:pt modelId="{D07B9896-FD18-4649-B84A-1B22AE13DF78}">
      <dgm:prSet/>
      <dgm:spPr/>
      <dgm:t>
        <a:bodyPr/>
        <a:lstStyle/>
        <a:p>
          <a:r>
            <a:rPr lang="en-US"/>
            <a:t>Dispositif temporaire transitoire (15 euros /mois)</a:t>
          </a:r>
        </a:p>
      </dgm:t>
    </dgm:pt>
    <dgm:pt modelId="{F3DDEE64-549F-4D2F-8545-960DBB6FFD7F}" type="parTrans" cxnId="{7A0F959D-E314-4F93-A0B9-F80EEBE4B13B}">
      <dgm:prSet/>
      <dgm:spPr/>
      <dgm:t>
        <a:bodyPr/>
        <a:lstStyle/>
        <a:p>
          <a:endParaRPr lang="en-US"/>
        </a:p>
      </dgm:t>
    </dgm:pt>
    <dgm:pt modelId="{DD94BA42-53FF-4BF1-AC03-FCF750F82A0B}" type="sibTrans" cxnId="{7A0F959D-E314-4F93-A0B9-F80EEBE4B13B}">
      <dgm:prSet/>
      <dgm:spPr/>
      <dgm:t>
        <a:bodyPr/>
        <a:lstStyle/>
        <a:p>
          <a:endParaRPr lang="en-US"/>
        </a:p>
      </dgm:t>
    </dgm:pt>
    <dgm:pt modelId="{2498126B-9F26-4EC9-A1BE-51B92FAEE4FA}">
      <dgm:prSet/>
      <dgm:spPr/>
      <dgm:t>
        <a:bodyPr/>
        <a:lstStyle/>
        <a:p>
          <a:pPr>
            <a:defRPr b="1"/>
          </a:pPr>
          <a:r>
            <a:rPr lang="en-US"/>
            <a:t>22 avr. 2022</a:t>
          </a:r>
        </a:p>
      </dgm:t>
    </dgm:pt>
    <dgm:pt modelId="{FAC15B00-A83E-42C1-AF6F-FC1DE2BC567F}" type="parTrans" cxnId="{C707D100-F2CB-4F1B-8299-38621CDF444F}">
      <dgm:prSet/>
      <dgm:spPr/>
      <dgm:t>
        <a:bodyPr/>
        <a:lstStyle/>
        <a:p>
          <a:endParaRPr lang="en-US"/>
        </a:p>
      </dgm:t>
    </dgm:pt>
    <dgm:pt modelId="{7C51B3EB-6847-46EE-AC40-EC21479BEF85}" type="sibTrans" cxnId="{C707D100-F2CB-4F1B-8299-38621CDF444F}">
      <dgm:prSet/>
      <dgm:spPr/>
      <dgm:t>
        <a:bodyPr/>
        <a:lstStyle/>
        <a:p>
          <a:endParaRPr lang="en-US"/>
        </a:p>
      </dgm:t>
    </dgm:pt>
    <dgm:pt modelId="{6002D96D-42BA-4F59-9F9C-450E7D1D1CCE}">
      <dgm:prSet/>
      <dgm:spPr/>
      <dgm:t>
        <a:bodyPr/>
        <a:lstStyle/>
        <a:p>
          <a:r>
            <a:rPr lang="en-US"/>
            <a:t>décret n°2022-633 Donne le cadre du dispositif PSC</a:t>
          </a:r>
        </a:p>
      </dgm:t>
    </dgm:pt>
    <dgm:pt modelId="{4689344A-F638-45D4-ABB5-A9954977A8DE}" type="parTrans" cxnId="{736355ED-9B16-4AC3-A0C1-84E152118B4F}">
      <dgm:prSet/>
      <dgm:spPr/>
      <dgm:t>
        <a:bodyPr/>
        <a:lstStyle/>
        <a:p>
          <a:endParaRPr lang="en-US"/>
        </a:p>
      </dgm:t>
    </dgm:pt>
    <dgm:pt modelId="{289C97CE-0A6C-407E-9E14-67813EE0394B}" type="sibTrans" cxnId="{736355ED-9B16-4AC3-A0C1-84E152118B4F}">
      <dgm:prSet/>
      <dgm:spPr/>
      <dgm:t>
        <a:bodyPr/>
        <a:lstStyle/>
        <a:p>
          <a:endParaRPr lang="en-US"/>
        </a:p>
      </dgm:t>
    </dgm:pt>
    <dgm:pt modelId="{E246A74C-1F17-4F67-B375-1622E0C0C726}">
      <dgm:prSet/>
      <dgm:spPr/>
      <dgm:t>
        <a:bodyPr/>
        <a:lstStyle/>
        <a:p>
          <a:pPr>
            <a:defRPr b="1"/>
          </a:pPr>
          <a:r>
            <a:rPr lang="en-US"/>
            <a:t>16 mai 2024</a:t>
          </a:r>
        </a:p>
      </dgm:t>
    </dgm:pt>
    <dgm:pt modelId="{EA987B56-DE05-4AC5-8927-2B9A04D31E34}" type="parTrans" cxnId="{C1DAB05F-85DA-45FA-8C0D-92A8B1D33FBE}">
      <dgm:prSet/>
      <dgm:spPr/>
      <dgm:t>
        <a:bodyPr/>
        <a:lstStyle/>
        <a:p>
          <a:endParaRPr lang="en-US"/>
        </a:p>
      </dgm:t>
    </dgm:pt>
    <dgm:pt modelId="{F194B030-06C1-4E0D-BCB6-68B3BB72A94B}" type="sibTrans" cxnId="{C1DAB05F-85DA-45FA-8C0D-92A8B1D33FBE}">
      <dgm:prSet/>
      <dgm:spPr/>
      <dgm:t>
        <a:bodyPr/>
        <a:lstStyle/>
        <a:p>
          <a:endParaRPr lang="en-US"/>
        </a:p>
      </dgm:t>
    </dgm:pt>
    <dgm:pt modelId="{BEB1F70F-CB3A-4945-B29E-CDAAD4F5D74D}">
      <dgm:prSet/>
      <dgm:spPr/>
      <dgm:t>
        <a:bodyPr/>
        <a:lstStyle/>
        <a:p>
          <a:r>
            <a:rPr lang="en-US"/>
            <a:t>Accort collectif volet Santé MI</a:t>
          </a:r>
        </a:p>
      </dgm:t>
    </dgm:pt>
    <dgm:pt modelId="{436DBB71-F6E5-4E79-A24B-8D492D92B20E}" type="parTrans" cxnId="{FB26F17E-01A8-4D55-8AA8-8D28A46D548C}">
      <dgm:prSet/>
      <dgm:spPr/>
      <dgm:t>
        <a:bodyPr/>
        <a:lstStyle/>
        <a:p>
          <a:endParaRPr lang="en-US"/>
        </a:p>
      </dgm:t>
    </dgm:pt>
    <dgm:pt modelId="{C8D2DB78-EDF1-4C74-9351-35A849A2F561}" type="sibTrans" cxnId="{FB26F17E-01A8-4D55-8AA8-8D28A46D548C}">
      <dgm:prSet/>
      <dgm:spPr/>
      <dgm:t>
        <a:bodyPr/>
        <a:lstStyle/>
        <a:p>
          <a:endParaRPr lang="en-US"/>
        </a:p>
      </dgm:t>
    </dgm:pt>
    <dgm:pt modelId="{1A2FD74C-F1FD-4A8A-80A8-550626A13C56}">
      <dgm:prSet/>
      <dgm:spPr/>
      <dgm:t>
        <a:bodyPr/>
        <a:lstStyle/>
        <a:p>
          <a:pPr>
            <a:defRPr b="1"/>
          </a:pPr>
          <a:r>
            <a:rPr lang="en-US"/>
            <a:t>13 sept. 2024</a:t>
          </a:r>
        </a:p>
      </dgm:t>
    </dgm:pt>
    <dgm:pt modelId="{1B43EF42-2B65-483F-8BFB-F3FD674F499A}" type="parTrans" cxnId="{84796212-8EAF-48A2-8855-16940702A496}">
      <dgm:prSet/>
      <dgm:spPr/>
      <dgm:t>
        <a:bodyPr/>
        <a:lstStyle/>
        <a:p>
          <a:endParaRPr lang="en-US"/>
        </a:p>
      </dgm:t>
    </dgm:pt>
    <dgm:pt modelId="{10D1CD8E-BB79-4E0C-A269-D6D1D804422C}" type="sibTrans" cxnId="{84796212-8EAF-48A2-8855-16940702A496}">
      <dgm:prSet/>
      <dgm:spPr/>
      <dgm:t>
        <a:bodyPr/>
        <a:lstStyle/>
        <a:p>
          <a:endParaRPr lang="en-US"/>
        </a:p>
      </dgm:t>
    </dgm:pt>
    <dgm:pt modelId="{A3EAF689-72F5-405A-97C8-8C96A7E5AA8D}">
      <dgm:prSet/>
      <dgm:spPr/>
      <dgm:t>
        <a:bodyPr/>
        <a:lstStyle/>
        <a:p>
          <a:r>
            <a:rPr lang="en-US"/>
            <a:t>au 14 octobre 2024 : Appel d’offre Santé PSC MI,</a:t>
          </a:r>
        </a:p>
      </dgm:t>
    </dgm:pt>
    <dgm:pt modelId="{2D480B0B-7094-49A4-87A8-EF7EB937055A}" type="parTrans" cxnId="{8382E325-0526-4CB0-8AF0-1AE47FB029A5}">
      <dgm:prSet/>
      <dgm:spPr/>
      <dgm:t>
        <a:bodyPr/>
        <a:lstStyle/>
        <a:p>
          <a:endParaRPr lang="en-US"/>
        </a:p>
      </dgm:t>
    </dgm:pt>
    <dgm:pt modelId="{DC3BA704-D26B-425C-8DCB-5E0144192245}" type="sibTrans" cxnId="{8382E325-0526-4CB0-8AF0-1AE47FB029A5}">
      <dgm:prSet/>
      <dgm:spPr/>
      <dgm:t>
        <a:bodyPr/>
        <a:lstStyle/>
        <a:p>
          <a:endParaRPr lang="en-US"/>
        </a:p>
      </dgm:t>
    </dgm:pt>
    <dgm:pt modelId="{80AC6E13-708D-4F68-A595-C25EF999741C}">
      <dgm:prSet/>
      <dgm:spPr/>
      <dgm:t>
        <a:bodyPr/>
        <a:lstStyle/>
        <a:p>
          <a:pPr>
            <a:defRPr b="1"/>
          </a:pPr>
          <a:r>
            <a:rPr lang="en-US"/>
            <a:t>2025</a:t>
          </a:r>
        </a:p>
      </dgm:t>
    </dgm:pt>
    <dgm:pt modelId="{D0F175F7-96BB-4B1E-A3C1-FD7425ED2D60}" type="parTrans" cxnId="{02BB28EF-F7E6-49D1-8C8A-58F6D56A3831}">
      <dgm:prSet/>
      <dgm:spPr/>
      <dgm:t>
        <a:bodyPr/>
        <a:lstStyle/>
        <a:p>
          <a:endParaRPr lang="en-US"/>
        </a:p>
      </dgm:t>
    </dgm:pt>
    <dgm:pt modelId="{CF189EBB-619C-4E11-8CA8-8E63EF9298ED}" type="sibTrans" cxnId="{02BB28EF-F7E6-49D1-8C8A-58F6D56A3831}">
      <dgm:prSet/>
      <dgm:spPr/>
      <dgm:t>
        <a:bodyPr/>
        <a:lstStyle/>
        <a:p>
          <a:endParaRPr lang="en-US"/>
        </a:p>
      </dgm:t>
    </dgm:pt>
    <dgm:pt modelId="{EED552F2-F9CF-4E18-8DB2-C8EAC54A563C}">
      <dgm:prSet/>
      <dgm:spPr/>
      <dgm:t>
        <a:bodyPr/>
        <a:lstStyle/>
        <a:p>
          <a:r>
            <a:rPr lang="en-US"/>
            <a:t>Printemps 2025 : Début des Négociations volet prévoyance </a:t>
          </a:r>
        </a:p>
      </dgm:t>
    </dgm:pt>
    <dgm:pt modelId="{C5593180-4CA9-4AC0-B9F4-985B6FCD1C76}" type="parTrans" cxnId="{30ABB80E-0D03-4B88-826C-0A27FBDDE443}">
      <dgm:prSet/>
      <dgm:spPr/>
      <dgm:t>
        <a:bodyPr/>
        <a:lstStyle/>
        <a:p>
          <a:endParaRPr lang="en-US"/>
        </a:p>
      </dgm:t>
    </dgm:pt>
    <dgm:pt modelId="{942D5008-C685-4BB4-9694-5590916811F6}" type="sibTrans" cxnId="{30ABB80E-0D03-4B88-826C-0A27FBDDE443}">
      <dgm:prSet/>
      <dgm:spPr/>
      <dgm:t>
        <a:bodyPr/>
        <a:lstStyle/>
        <a:p>
          <a:endParaRPr lang="en-US"/>
        </a:p>
      </dgm:t>
    </dgm:pt>
    <dgm:pt modelId="{141F42CD-64EE-44A6-80C6-E543597E093B}">
      <dgm:prSet/>
      <dgm:spPr/>
      <dgm:t>
        <a:bodyPr/>
        <a:lstStyle/>
        <a:p>
          <a:pPr>
            <a:defRPr b="1"/>
          </a:pPr>
          <a:r>
            <a:rPr lang="en-US"/>
            <a:t>10 juil. 2025</a:t>
          </a:r>
        </a:p>
      </dgm:t>
    </dgm:pt>
    <dgm:pt modelId="{46C26FEC-DC78-4836-9DB3-CB92D015D85E}" type="parTrans" cxnId="{B84B6651-D95B-4242-928F-5700E4DFEE2A}">
      <dgm:prSet/>
      <dgm:spPr/>
      <dgm:t>
        <a:bodyPr/>
        <a:lstStyle/>
        <a:p>
          <a:endParaRPr lang="en-US"/>
        </a:p>
      </dgm:t>
    </dgm:pt>
    <dgm:pt modelId="{9B763615-678C-4795-A1FB-CC9B97EF3B70}" type="sibTrans" cxnId="{B84B6651-D95B-4242-928F-5700E4DFEE2A}">
      <dgm:prSet/>
      <dgm:spPr/>
      <dgm:t>
        <a:bodyPr/>
        <a:lstStyle/>
        <a:p>
          <a:endParaRPr lang="en-US"/>
        </a:p>
      </dgm:t>
    </dgm:pt>
    <dgm:pt modelId="{A656E7A9-8DDE-4DF5-B02E-3C4A28BFDB9C}">
      <dgm:prSet/>
      <dgm:spPr/>
      <dgm:t>
        <a:bodyPr/>
        <a:lstStyle/>
        <a:p>
          <a:r>
            <a:rPr lang="en-US"/>
            <a:t>Communication de l’opérateur gagnant de la PSC santé : MGP</a:t>
          </a:r>
        </a:p>
      </dgm:t>
    </dgm:pt>
    <dgm:pt modelId="{2B572313-A4F2-46D7-86CB-62F9D3EFA4B5}" type="parTrans" cxnId="{A8ABD864-B1E0-4A17-BA16-CB22DDE788A8}">
      <dgm:prSet/>
      <dgm:spPr/>
      <dgm:t>
        <a:bodyPr/>
        <a:lstStyle/>
        <a:p>
          <a:endParaRPr lang="en-US"/>
        </a:p>
      </dgm:t>
    </dgm:pt>
    <dgm:pt modelId="{58860011-4D1B-4730-8332-F1162FADACCF}" type="sibTrans" cxnId="{A8ABD864-B1E0-4A17-BA16-CB22DDE788A8}">
      <dgm:prSet/>
      <dgm:spPr/>
      <dgm:t>
        <a:bodyPr/>
        <a:lstStyle/>
        <a:p>
          <a:endParaRPr lang="en-US"/>
        </a:p>
      </dgm:t>
    </dgm:pt>
    <dgm:pt modelId="{678BF895-93BC-4AD3-B1CC-5ADDDD882F70}">
      <dgm:prSet/>
      <dgm:spPr/>
      <dgm:t>
        <a:bodyPr/>
        <a:lstStyle/>
        <a:p>
          <a:pPr>
            <a:defRPr b="1"/>
          </a:pPr>
          <a:r>
            <a:rPr lang="en-US"/>
            <a:t>2026</a:t>
          </a:r>
        </a:p>
      </dgm:t>
    </dgm:pt>
    <dgm:pt modelId="{DFFA805A-A3A6-4393-9B0F-765261320EEB}" type="parTrans" cxnId="{89140CA8-BEFD-4511-8A81-BBADA0BB37D4}">
      <dgm:prSet/>
      <dgm:spPr/>
      <dgm:t>
        <a:bodyPr/>
        <a:lstStyle/>
        <a:p>
          <a:endParaRPr lang="en-US"/>
        </a:p>
      </dgm:t>
    </dgm:pt>
    <dgm:pt modelId="{76E50C21-0F1C-464E-BA7B-3FEA65218178}" type="sibTrans" cxnId="{89140CA8-BEFD-4511-8A81-BBADA0BB37D4}">
      <dgm:prSet/>
      <dgm:spPr/>
      <dgm:t>
        <a:bodyPr/>
        <a:lstStyle/>
        <a:p>
          <a:endParaRPr lang="en-US"/>
        </a:p>
      </dgm:t>
    </dgm:pt>
    <dgm:pt modelId="{7F432324-D508-4780-9653-7C7D35864854}">
      <dgm:prSet/>
      <dgm:spPr/>
      <dgm:t>
        <a:bodyPr/>
        <a:lstStyle/>
        <a:p>
          <a:r>
            <a:rPr lang="en-US"/>
            <a:t>1 janv.</a:t>
          </a:r>
        </a:p>
      </dgm:t>
    </dgm:pt>
    <dgm:pt modelId="{68EF5407-1DE4-4BCA-9E10-65CE61506FAB}" type="parTrans" cxnId="{1E5DD6D4-CBAA-4E04-8707-2BDE2DC05333}">
      <dgm:prSet/>
      <dgm:spPr/>
      <dgm:t>
        <a:bodyPr/>
        <a:lstStyle/>
        <a:p>
          <a:endParaRPr lang="en-US"/>
        </a:p>
      </dgm:t>
    </dgm:pt>
    <dgm:pt modelId="{9A0A52EB-92EB-4989-B0FB-F6748D727B1E}" type="sibTrans" cxnId="{1E5DD6D4-CBAA-4E04-8707-2BDE2DC05333}">
      <dgm:prSet/>
      <dgm:spPr/>
      <dgm:t>
        <a:bodyPr/>
        <a:lstStyle/>
        <a:p>
          <a:endParaRPr lang="en-US"/>
        </a:p>
      </dgm:t>
    </dgm:pt>
    <dgm:pt modelId="{4BE44F2E-FE0C-4C03-A5EA-FF5E19160FCB}">
      <dgm:prSet/>
      <dgm:spPr/>
      <dgm:t>
        <a:bodyPr/>
        <a:lstStyle/>
        <a:p>
          <a:r>
            <a:rPr lang="en-US"/>
            <a:t>début de la couverture santé  collective,</a:t>
          </a:r>
        </a:p>
      </dgm:t>
    </dgm:pt>
    <dgm:pt modelId="{28FFF619-A9CD-44EB-BEBD-1D994D52ADD7}" type="parTrans" cxnId="{A6632BBC-5FC7-42D4-AE0F-BCA708171F76}">
      <dgm:prSet/>
      <dgm:spPr/>
      <dgm:t>
        <a:bodyPr/>
        <a:lstStyle/>
        <a:p>
          <a:endParaRPr lang="en-US"/>
        </a:p>
      </dgm:t>
    </dgm:pt>
    <dgm:pt modelId="{85F9ED32-705B-4E66-B2FD-F3B0A2865CFF}" type="sibTrans" cxnId="{A6632BBC-5FC7-42D4-AE0F-BCA708171F76}">
      <dgm:prSet/>
      <dgm:spPr/>
      <dgm:t>
        <a:bodyPr/>
        <a:lstStyle/>
        <a:p>
          <a:endParaRPr lang="en-US"/>
        </a:p>
      </dgm:t>
    </dgm:pt>
    <dgm:pt modelId="{9671774F-BA10-43E6-95B4-082A5C8C33F2}" type="pres">
      <dgm:prSet presAssocID="{8D388F53-88F6-4987-BED1-034D6346A770}" presName="root" presStyleCnt="0">
        <dgm:presLayoutVars>
          <dgm:chMax/>
          <dgm:chPref/>
          <dgm:animLvl val="lvl"/>
        </dgm:presLayoutVars>
      </dgm:prSet>
      <dgm:spPr/>
    </dgm:pt>
    <dgm:pt modelId="{04A7765A-41DC-4A5B-AE81-0AE16C983610}" type="pres">
      <dgm:prSet presAssocID="{8D388F53-88F6-4987-BED1-034D6346A770}" presName="divider" presStyleLbl="fgAccFollowNode1" presStyleIdx="0" presStyleCnt="1"/>
      <dgm:spPr>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tailEnd type="triangle" w="lg" len="lg"/>
        </a:ln>
        <a:effectLst/>
      </dgm:spPr>
    </dgm:pt>
    <dgm:pt modelId="{7DB40BC8-5CD8-4D70-B8E4-BEA3E52F6F0F}" type="pres">
      <dgm:prSet presAssocID="{8D388F53-88F6-4987-BED1-034D6346A770}" presName="nodes" presStyleCnt="0">
        <dgm:presLayoutVars>
          <dgm:chMax/>
          <dgm:chPref/>
          <dgm:animLvl val="lvl"/>
        </dgm:presLayoutVars>
      </dgm:prSet>
      <dgm:spPr/>
    </dgm:pt>
    <dgm:pt modelId="{BABA8FA7-833F-4893-8B42-050CF17540F6}" type="pres">
      <dgm:prSet presAssocID="{CBFA52CB-C7C3-413C-9E2D-EECD0C074D18}" presName="composite" presStyleCnt="0"/>
      <dgm:spPr/>
    </dgm:pt>
    <dgm:pt modelId="{39DF6DC3-37AB-41F9-81C0-FBC34CFBE2DE}" type="pres">
      <dgm:prSet presAssocID="{CBFA52CB-C7C3-413C-9E2D-EECD0C074D18}" presName="L1TextContainer" presStyleLbl="revTx" presStyleIdx="0" presStyleCnt="9">
        <dgm:presLayoutVars>
          <dgm:chMax val="1"/>
          <dgm:chPref val="1"/>
          <dgm:bulletEnabled val="1"/>
        </dgm:presLayoutVars>
      </dgm:prSet>
      <dgm:spPr/>
    </dgm:pt>
    <dgm:pt modelId="{8840C15E-233D-4935-9637-19BCA58E10F3}" type="pres">
      <dgm:prSet presAssocID="{CBFA52CB-C7C3-413C-9E2D-EECD0C074D18}" presName="L2TextContainerWrapper" presStyleCnt="0">
        <dgm:presLayoutVars>
          <dgm:chMax val="0"/>
          <dgm:chPref val="0"/>
          <dgm:bulletEnabled val="1"/>
        </dgm:presLayoutVars>
      </dgm:prSet>
      <dgm:spPr/>
    </dgm:pt>
    <dgm:pt modelId="{7294698F-32F1-4355-A0C9-35744375F2C4}" type="pres">
      <dgm:prSet presAssocID="{CBFA52CB-C7C3-413C-9E2D-EECD0C074D18}" presName="L2TextContainer" presStyleLbl="bgAcc1" presStyleIdx="0" presStyleCnt="9"/>
      <dgm:spPr/>
    </dgm:pt>
    <dgm:pt modelId="{4673E03A-F6DC-4CAF-9ACE-1718AFB2BEE3}" type="pres">
      <dgm:prSet presAssocID="{CBFA52CB-C7C3-413C-9E2D-EECD0C074D18}" presName="FlexibleEmptyPlaceHolder" presStyleCnt="0"/>
      <dgm:spPr/>
    </dgm:pt>
    <dgm:pt modelId="{41D07BF5-02CA-4187-9A74-94781EE95D8C}" type="pres">
      <dgm:prSet presAssocID="{CBFA52CB-C7C3-413C-9E2D-EECD0C074D18}" presName="ConnectLine" presStyleLbl="sibTrans1D1" presStyleIdx="0" presStyleCnt="9"/>
      <dgm:spPr>
        <a:noFill/>
        <a:ln w="12700" cap="flat" cmpd="sng" algn="ctr">
          <a:solidFill>
            <a:schemeClr val="accent2">
              <a:hueOff val="0"/>
              <a:satOff val="0"/>
              <a:lumOff val="0"/>
              <a:alphaOff val="0"/>
            </a:schemeClr>
          </a:solidFill>
          <a:prstDash val="dash"/>
          <a:miter lim="800000"/>
        </a:ln>
        <a:effectLst/>
      </dgm:spPr>
    </dgm:pt>
    <dgm:pt modelId="{0B9A404F-51B4-471B-A6CA-402F971BEF7F}" type="pres">
      <dgm:prSet presAssocID="{CBFA52CB-C7C3-413C-9E2D-EECD0C074D18}" presName="ConnectorPoint" presStyleLbl="alignNode1" presStyleIdx="0" presStyleCnt="9"/>
      <dgm:spPr/>
    </dgm:pt>
    <dgm:pt modelId="{46171124-5F04-4FB6-8CB5-4C9E9DA2C2EA}" type="pres">
      <dgm:prSet presAssocID="{CBFA52CB-C7C3-413C-9E2D-EECD0C074D18}" presName="EmptyPlaceHolder" presStyleCnt="0"/>
      <dgm:spPr/>
    </dgm:pt>
    <dgm:pt modelId="{E78727F5-FC62-4203-9AF6-026E3887359B}" type="pres">
      <dgm:prSet presAssocID="{CD5BAE8B-D64A-45D5-B9E6-D75AC834CE99}" presName="spaceBetweenRectangles" presStyleCnt="0"/>
      <dgm:spPr/>
    </dgm:pt>
    <dgm:pt modelId="{41AD6E4B-5720-426F-80A8-CAD01BE6A513}" type="pres">
      <dgm:prSet presAssocID="{EDC1A353-71F3-49C5-9B07-04DB5985336E}" presName="composite" presStyleCnt="0"/>
      <dgm:spPr/>
    </dgm:pt>
    <dgm:pt modelId="{95D722D6-2AB9-4066-BDF0-22BC84383BE8}" type="pres">
      <dgm:prSet presAssocID="{EDC1A353-71F3-49C5-9B07-04DB5985336E}" presName="L1TextContainer" presStyleLbl="revTx" presStyleIdx="1" presStyleCnt="9">
        <dgm:presLayoutVars>
          <dgm:chMax val="1"/>
          <dgm:chPref val="1"/>
          <dgm:bulletEnabled val="1"/>
        </dgm:presLayoutVars>
      </dgm:prSet>
      <dgm:spPr/>
    </dgm:pt>
    <dgm:pt modelId="{0D37CB16-93F6-4880-BE20-21715B27A311}" type="pres">
      <dgm:prSet presAssocID="{EDC1A353-71F3-49C5-9B07-04DB5985336E}" presName="L2TextContainerWrapper" presStyleCnt="0">
        <dgm:presLayoutVars>
          <dgm:chMax val="0"/>
          <dgm:chPref val="0"/>
          <dgm:bulletEnabled val="1"/>
        </dgm:presLayoutVars>
      </dgm:prSet>
      <dgm:spPr/>
    </dgm:pt>
    <dgm:pt modelId="{BBD26F7A-F74F-42A2-8D53-1F1435683937}" type="pres">
      <dgm:prSet presAssocID="{EDC1A353-71F3-49C5-9B07-04DB5985336E}" presName="L2TextContainer" presStyleLbl="bgAcc1" presStyleIdx="1" presStyleCnt="9"/>
      <dgm:spPr/>
    </dgm:pt>
    <dgm:pt modelId="{8D884990-6AA7-4F7B-9ABF-4283E0279715}" type="pres">
      <dgm:prSet presAssocID="{EDC1A353-71F3-49C5-9B07-04DB5985336E}" presName="FlexibleEmptyPlaceHolder" presStyleCnt="0"/>
      <dgm:spPr/>
    </dgm:pt>
    <dgm:pt modelId="{64155C78-1E92-439B-92D1-A909454C3AF3}" type="pres">
      <dgm:prSet presAssocID="{EDC1A353-71F3-49C5-9B07-04DB5985336E}" presName="ConnectLine" presStyleLbl="sibTrans1D1" presStyleIdx="1" presStyleCnt="9"/>
      <dgm:spPr>
        <a:noFill/>
        <a:ln w="12700" cap="flat" cmpd="sng" algn="ctr">
          <a:solidFill>
            <a:schemeClr val="accent3">
              <a:hueOff val="0"/>
              <a:satOff val="0"/>
              <a:lumOff val="0"/>
              <a:alphaOff val="0"/>
            </a:schemeClr>
          </a:solidFill>
          <a:prstDash val="dash"/>
          <a:miter lim="800000"/>
        </a:ln>
        <a:effectLst/>
      </dgm:spPr>
    </dgm:pt>
    <dgm:pt modelId="{289DF88E-6791-4508-AC00-3FFEE2926BB8}" type="pres">
      <dgm:prSet presAssocID="{EDC1A353-71F3-49C5-9B07-04DB5985336E}" presName="ConnectorPoint" presStyleLbl="alignNode1" presStyleIdx="1" presStyleCnt="9"/>
      <dgm:spPr/>
    </dgm:pt>
    <dgm:pt modelId="{4E51607B-065E-4059-B0AD-2FF0731E8278}" type="pres">
      <dgm:prSet presAssocID="{EDC1A353-71F3-49C5-9B07-04DB5985336E}" presName="EmptyPlaceHolder" presStyleCnt="0"/>
      <dgm:spPr/>
    </dgm:pt>
    <dgm:pt modelId="{ECBE2E13-C323-4C55-A8B3-573EC89DA4C3}" type="pres">
      <dgm:prSet presAssocID="{684B360B-6AE6-4769-A415-9D306EBF9908}" presName="spaceBetweenRectangles" presStyleCnt="0"/>
      <dgm:spPr/>
    </dgm:pt>
    <dgm:pt modelId="{A75B9314-F7DB-4CF9-BD52-6472F8075F5F}" type="pres">
      <dgm:prSet presAssocID="{F78F844E-35AB-4544-913D-83765671A463}" presName="composite" presStyleCnt="0"/>
      <dgm:spPr/>
    </dgm:pt>
    <dgm:pt modelId="{D83D967E-A456-41A4-AAF8-D63937E10C52}" type="pres">
      <dgm:prSet presAssocID="{F78F844E-35AB-4544-913D-83765671A463}" presName="L1TextContainer" presStyleLbl="revTx" presStyleIdx="2" presStyleCnt="9">
        <dgm:presLayoutVars>
          <dgm:chMax val="1"/>
          <dgm:chPref val="1"/>
          <dgm:bulletEnabled val="1"/>
        </dgm:presLayoutVars>
      </dgm:prSet>
      <dgm:spPr/>
    </dgm:pt>
    <dgm:pt modelId="{395D59FD-31DB-40E5-8B39-74B1BE12E775}" type="pres">
      <dgm:prSet presAssocID="{F78F844E-35AB-4544-913D-83765671A463}" presName="L2TextContainerWrapper" presStyleCnt="0">
        <dgm:presLayoutVars>
          <dgm:chMax val="0"/>
          <dgm:chPref val="0"/>
          <dgm:bulletEnabled val="1"/>
        </dgm:presLayoutVars>
      </dgm:prSet>
      <dgm:spPr/>
    </dgm:pt>
    <dgm:pt modelId="{816F670D-F5F3-4295-802A-DD8DA52D941F}" type="pres">
      <dgm:prSet presAssocID="{F78F844E-35AB-4544-913D-83765671A463}" presName="L2TextContainer" presStyleLbl="bgAcc1" presStyleIdx="2" presStyleCnt="9"/>
      <dgm:spPr/>
    </dgm:pt>
    <dgm:pt modelId="{C906A69E-FBBC-4D8D-9F6D-BB630FBE4903}" type="pres">
      <dgm:prSet presAssocID="{F78F844E-35AB-4544-913D-83765671A463}" presName="FlexibleEmptyPlaceHolder" presStyleCnt="0"/>
      <dgm:spPr/>
    </dgm:pt>
    <dgm:pt modelId="{B76A7696-3ADC-4AD8-96C6-5ACCCF0937C2}" type="pres">
      <dgm:prSet presAssocID="{F78F844E-35AB-4544-913D-83765671A463}" presName="ConnectLine" presStyleLbl="sibTrans1D1" presStyleIdx="2" presStyleCnt="9"/>
      <dgm:spPr>
        <a:noFill/>
        <a:ln w="12700" cap="flat" cmpd="sng" algn="ctr">
          <a:solidFill>
            <a:schemeClr val="accent4">
              <a:hueOff val="0"/>
              <a:satOff val="0"/>
              <a:lumOff val="0"/>
              <a:alphaOff val="0"/>
            </a:schemeClr>
          </a:solidFill>
          <a:prstDash val="dash"/>
          <a:miter lim="800000"/>
        </a:ln>
        <a:effectLst/>
      </dgm:spPr>
    </dgm:pt>
    <dgm:pt modelId="{DC8DC836-686C-4238-889E-C44F4E21B555}" type="pres">
      <dgm:prSet presAssocID="{F78F844E-35AB-4544-913D-83765671A463}" presName="ConnectorPoint" presStyleLbl="alignNode1" presStyleIdx="2" presStyleCnt="9"/>
      <dgm:spPr/>
    </dgm:pt>
    <dgm:pt modelId="{A4F62E87-6C66-401E-91B1-FC6D4D95F305}" type="pres">
      <dgm:prSet presAssocID="{F78F844E-35AB-4544-913D-83765671A463}" presName="EmptyPlaceHolder" presStyleCnt="0"/>
      <dgm:spPr/>
    </dgm:pt>
    <dgm:pt modelId="{2C44A655-992D-464F-8A13-A30592DA623D}" type="pres">
      <dgm:prSet presAssocID="{323BAB05-6D92-4C19-ADE9-4B144A1506C5}" presName="spaceBetweenRectangles" presStyleCnt="0"/>
      <dgm:spPr/>
    </dgm:pt>
    <dgm:pt modelId="{02846E5C-751E-4745-B219-7282F07B78C3}" type="pres">
      <dgm:prSet presAssocID="{2498126B-9F26-4EC9-A1BE-51B92FAEE4FA}" presName="composite" presStyleCnt="0"/>
      <dgm:spPr/>
    </dgm:pt>
    <dgm:pt modelId="{B6D5684D-A4A8-4049-995B-5A00244AE3EC}" type="pres">
      <dgm:prSet presAssocID="{2498126B-9F26-4EC9-A1BE-51B92FAEE4FA}" presName="L1TextContainer" presStyleLbl="revTx" presStyleIdx="3" presStyleCnt="9">
        <dgm:presLayoutVars>
          <dgm:chMax val="1"/>
          <dgm:chPref val="1"/>
          <dgm:bulletEnabled val="1"/>
        </dgm:presLayoutVars>
      </dgm:prSet>
      <dgm:spPr/>
    </dgm:pt>
    <dgm:pt modelId="{5F56D9DB-9F45-46B1-8489-35FA7266AA8A}" type="pres">
      <dgm:prSet presAssocID="{2498126B-9F26-4EC9-A1BE-51B92FAEE4FA}" presName="L2TextContainerWrapper" presStyleCnt="0">
        <dgm:presLayoutVars>
          <dgm:chMax val="0"/>
          <dgm:chPref val="0"/>
          <dgm:bulletEnabled val="1"/>
        </dgm:presLayoutVars>
      </dgm:prSet>
      <dgm:spPr/>
    </dgm:pt>
    <dgm:pt modelId="{56F5C105-DF11-4CE5-9BCB-7C1828C99046}" type="pres">
      <dgm:prSet presAssocID="{2498126B-9F26-4EC9-A1BE-51B92FAEE4FA}" presName="L2TextContainer" presStyleLbl="bgAcc1" presStyleIdx="3" presStyleCnt="9"/>
      <dgm:spPr/>
    </dgm:pt>
    <dgm:pt modelId="{889A6025-9A4D-4876-8AC2-9C67D9074F68}" type="pres">
      <dgm:prSet presAssocID="{2498126B-9F26-4EC9-A1BE-51B92FAEE4FA}" presName="FlexibleEmptyPlaceHolder" presStyleCnt="0"/>
      <dgm:spPr/>
    </dgm:pt>
    <dgm:pt modelId="{89E73C8B-C0E0-4131-A3B8-B0F5ECE1F9FB}" type="pres">
      <dgm:prSet presAssocID="{2498126B-9F26-4EC9-A1BE-51B92FAEE4FA}" presName="ConnectLine" presStyleLbl="sibTrans1D1" presStyleIdx="3" presStyleCnt="9"/>
      <dgm:spPr>
        <a:noFill/>
        <a:ln w="12700" cap="flat" cmpd="sng" algn="ctr">
          <a:solidFill>
            <a:schemeClr val="accent5">
              <a:hueOff val="0"/>
              <a:satOff val="0"/>
              <a:lumOff val="0"/>
              <a:alphaOff val="0"/>
            </a:schemeClr>
          </a:solidFill>
          <a:prstDash val="dash"/>
          <a:miter lim="800000"/>
        </a:ln>
        <a:effectLst/>
      </dgm:spPr>
    </dgm:pt>
    <dgm:pt modelId="{5458262C-A3B5-4856-995A-0284A419C818}" type="pres">
      <dgm:prSet presAssocID="{2498126B-9F26-4EC9-A1BE-51B92FAEE4FA}" presName="ConnectorPoint" presStyleLbl="alignNode1" presStyleIdx="3" presStyleCnt="9"/>
      <dgm:spPr/>
    </dgm:pt>
    <dgm:pt modelId="{EE12358E-23C0-47F9-B1F2-5C39C250A6D9}" type="pres">
      <dgm:prSet presAssocID="{2498126B-9F26-4EC9-A1BE-51B92FAEE4FA}" presName="EmptyPlaceHolder" presStyleCnt="0"/>
      <dgm:spPr/>
    </dgm:pt>
    <dgm:pt modelId="{1936457A-6B9C-40AE-9BA8-B722BA5B4F6F}" type="pres">
      <dgm:prSet presAssocID="{7C51B3EB-6847-46EE-AC40-EC21479BEF85}" presName="spaceBetweenRectangles" presStyleCnt="0"/>
      <dgm:spPr/>
    </dgm:pt>
    <dgm:pt modelId="{79F727DD-3004-4964-A4F2-C8D35AF5EC89}" type="pres">
      <dgm:prSet presAssocID="{E246A74C-1F17-4F67-B375-1622E0C0C726}" presName="composite" presStyleCnt="0"/>
      <dgm:spPr/>
    </dgm:pt>
    <dgm:pt modelId="{8644358D-61D1-4953-9EE8-438F13B5B34A}" type="pres">
      <dgm:prSet presAssocID="{E246A74C-1F17-4F67-B375-1622E0C0C726}" presName="L1TextContainer" presStyleLbl="revTx" presStyleIdx="4" presStyleCnt="9">
        <dgm:presLayoutVars>
          <dgm:chMax val="1"/>
          <dgm:chPref val="1"/>
          <dgm:bulletEnabled val="1"/>
        </dgm:presLayoutVars>
      </dgm:prSet>
      <dgm:spPr/>
    </dgm:pt>
    <dgm:pt modelId="{D096D4DF-4C12-48CB-885A-406CCD92C02F}" type="pres">
      <dgm:prSet presAssocID="{E246A74C-1F17-4F67-B375-1622E0C0C726}" presName="L2TextContainerWrapper" presStyleCnt="0">
        <dgm:presLayoutVars>
          <dgm:chMax val="0"/>
          <dgm:chPref val="0"/>
          <dgm:bulletEnabled val="1"/>
        </dgm:presLayoutVars>
      </dgm:prSet>
      <dgm:spPr/>
    </dgm:pt>
    <dgm:pt modelId="{3BBE2FAD-62D4-44EF-9266-D70E9D326457}" type="pres">
      <dgm:prSet presAssocID="{E246A74C-1F17-4F67-B375-1622E0C0C726}" presName="L2TextContainer" presStyleLbl="bgAcc1" presStyleIdx="4" presStyleCnt="9"/>
      <dgm:spPr/>
    </dgm:pt>
    <dgm:pt modelId="{998BC4F4-8B73-4E26-BD70-9B0EA71612EE}" type="pres">
      <dgm:prSet presAssocID="{E246A74C-1F17-4F67-B375-1622E0C0C726}" presName="FlexibleEmptyPlaceHolder" presStyleCnt="0"/>
      <dgm:spPr/>
    </dgm:pt>
    <dgm:pt modelId="{EA9E66C3-D415-4538-8135-B7FE7923FE33}" type="pres">
      <dgm:prSet presAssocID="{E246A74C-1F17-4F67-B375-1622E0C0C726}" presName="ConnectLine" presStyleLbl="sibTrans1D1" presStyleIdx="4" presStyleCnt="9"/>
      <dgm:spPr>
        <a:noFill/>
        <a:ln w="12700" cap="flat" cmpd="sng" algn="ctr">
          <a:solidFill>
            <a:schemeClr val="accent6">
              <a:hueOff val="0"/>
              <a:satOff val="0"/>
              <a:lumOff val="0"/>
              <a:alphaOff val="0"/>
            </a:schemeClr>
          </a:solidFill>
          <a:prstDash val="dash"/>
          <a:miter lim="800000"/>
        </a:ln>
        <a:effectLst/>
      </dgm:spPr>
    </dgm:pt>
    <dgm:pt modelId="{96BCCACD-2A46-46D3-A033-3AAB45BC5FC4}" type="pres">
      <dgm:prSet presAssocID="{E246A74C-1F17-4F67-B375-1622E0C0C726}" presName="ConnectorPoint" presStyleLbl="alignNode1" presStyleIdx="4" presStyleCnt="9"/>
      <dgm:spPr/>
    </dgm:pt>
    <dgm:pt modelId="{25F908F2-A2B9-4FF0-AE3E-C13B681BDEC0}" type="pres">
      <dgm:prSet presAssocID="{E246A74C-1F17-4F67-B375-1622E0C0C726}" presName="EmptyPlaceHolder" presStyleCnt="0"/>
      <dgm:spPr/>
    </dgm:pt>
    <dgm:pt modelId="{95A6D8A0-D4FE-4C5C-BFBC-3747C3AC5722}" type="pres">
      <dgm:prSet presAssocID="{F194B030-06C1-4E0D-BCB6-68B3BB72A94B}" presName="spaceBetweenRectangles" presStyleCnt="0"/>
      <dgm:spPr/>
    </dgm:pt>
    <dgm:pt modelId="{10F0C167-331A-4A0E-8658-7D9DCEC3B25C}" type="pres">
      <dgm:prSet presAssocID="{1A2FD74C-F1FD-4A8A-80A8-550626A13C56}" presName="composite" presStyleCnt="0"/>
      <dgm:spPr/>
    </dgm:pt>
    <dgm:pt modelId="{491E549A-AC59-48CD-B92B-DC561C65FA5D}" type="pres">
      <dgm:prSet presAssocID="{1A2FD74C-F1FD-4A8A-80A8-550626A13C56}" presName="L1TextContainer" presStyleLbl="revTx" presStyleIdx="5" presStyleCnt="9">
        <dgm:presLayoutVars>
          <dgm:chMax val="1"/>
          <dgm:chPref val="1"/>
          <dgm:bulletEnabled val="1"/>
        </dgm:presLayoutVars>
      </dgm:prSet>
      <dgm:spPr/>
    </dgm:pt>
    <dgm:pt modelId="{BA94C580-E946-4829-98DB-3502BC17AF61}" type="pres">
      <dgm:prSet presAssocID="{1A2FD74C-F1FD-4A8A-80A8-550626A13C56}" presName="L2TextContainerWrapper" presStyleCnt="0">
        <dgm:presLayoutVars>
          <dgm:chMax val="0"/>
          <dgm:chPref val="0"/>
          <dgm:bulletEnabled val="1"/>
        </dgm:presLayoutVars>
      </dgm:prSet>
      <dgm:spPr/>
    </dgm:pt>
    <dgm:pt modelId="{57311714-D3A8-4D35-983D-C4A8839B6497}" type="pres">
      <dgm:prSet presAssocID="{1A2FD74C-F1FD-4A8A-80A8-550626A13C56}" presName="L2TextContainer" presStyleLbl="bgAcc1" presStyleIdx="5" presStyleCnt="9"/>
      <dgm:spPr/>
    </dgm:pt>
    <dgm:pt modelId="{A483CEDD-1C32-4678-B4DD-2A63C12F3170}" type="pres">
      <dgm:prSet presAssocID="{1A2FD74C-F1FD-4A8A-80A8-550626A13C56}" presName="FlexibleEmptyPlaceHolder" presStyleCnt="0"/>
      <dgm:spPr/>
    </dgm:pt>
    <dgm:pt modelId="{A995E5D8-8D25-41EE-BA0A-5200B1CCAEB6}" type="pres">
      <dgm:prSet presAssocID="{1A2FD74C-F1FD-4A8A-80A8-550626A13C56}" presName="ConnectLine" presStyleLbl="sibTrans1D1" presStyleIdx="5" presStyleCnt="9"/>
      <dgm:spPr>
        <a:noFill/>
        <a:ln w="12700" cap="flat" cmpd="sng" algn="ctr">
          <a:solidFill>
            <a:schemeClr val="accent2">
              <a:hueOff val="0"/>
              <a:satOff val="0"/>
              <a:lumOff val="0"/>
              <a:alphaOff val="0"/>
            </a:schemeClr>
          </a:solidFill>
          <a:prstDash val="dash"/>
          <a:miter lim="800000"/>
        </a:ln>
        <a:effectLst/>
      </dgm:spPr>
    </dgm:pt>
    <dgm:pt modelId="{AA529172-5972-446F-847F-2F6169150637}" type="pres">
      <dgm:prSet presAssocID="{1A2FD74C-F1FD-4A8A-80A8-550626A13C56}" presName="ConnectorPoint" presStyleLbl="alignNode1" presStyleIdx="5" presStyleCnt="9"/>
      <dgm:spPr/>
    </dgm:pt>
    <dgm:pt modelId="{1BDB1FAD-792B-4EE8-B610-1459768ED5A1}" type="pres">
      <dgm:prSet presAssocID="{1A2FD74C-F1FD-4A8A-80A8-550626A13C56}" presName="EmptyPlaceHolder" presStyleCnt="0"/>
      <dgm:spPr/>
    </dgm:pt>
    <dgm:pt modelId="{D2E4F025-6400-474F-BFB4-0BAEF247409B}" type="pres">
      <dgm:prSet presAssocID="{10D1CD8E-BB79-4E0C-A269-D6D1D804422C}" presName="spaceBetweenRectangles" presStyleCnt="0"/>
      <dgm:spPr/>
    </dgm:pt>
    <dgm:pt modelId="{7A88CB83-E64D-4855-8B41-929649BE7922}" type="pres">
      <dgm:prSet presAssocID="{80AC6E13-708D-4F68-A595-C25EF999741C}" presName="composite" presStyleCnt="0"/>
      <dgm:spPr/>
    </dgm:pt>
    <dgm:pt modelId="{A44C1F60-5BDD-4553-9172-0BE58B2A7AA1}" type="pres">
      <dgm:prSet presAssocID="{80AC6E13-708D-4F68-A595-C25EF999741C}" presName="L1TextContainer" presStyleLbl="revTx" presStyleIdx="6" presStyleCnt="9">
        <dgm:presLayoutVars>
          <dgm:chMax val="1"/>
          <dgm:chPref val="1"/>
          <dgm:bulletEnabled val="1"/>
        </dgm:presLayoutVars>
      </dgm:prSet>
      <dgm:spPr/>
    </dgm:pt>
    <dgm:pt modelId="{A565EC8C-E56E-4B3B-81D8-DC035D016101}" type="pres">
      <dgm:prSet presAssocID="{80AC6E13-708D-4F68-A595-C25EF999741C}" presName="L2TextContainerWrapper" presStyleCnt="0">
        <dgm:presLayoutVars>
          <dgm:chMax val="0"/>
          <dgm:chPref val="0"/>
          <dgm:bulletEnabled val="1"/>
        </dgm:presLayoutVars>
      </dgm:prSet>
      <dgm:spPr/>
    </dgm:pt>
    <dgm:pt modelId="{DF578111-DD3D-4412-9CC1-3E7D976EA41A}" type="pres">
      <dgm:prSet presAssocID="{80AC6E13-708D-4F68-A595-C25EF999741C}" presName="L2TextContainer" presStyleLbl="bgAcc1" presStyleIdx="6" presStyleCnt="9"/>
      <dgm:spPr/>
    </dgm:pt>
    <dgm:pt modelId="{881F72F5-5F39-42A9-93FC-CDABFEC92037}" type="pres">
      <dgm:prSet presAssocID="{80AC6E13-708D-4F68-A595-C25EF999741C}" presName="FlexibleEmptyPlaceHolder" presStyleCnt="0"/>
      <dgm:spPr/>
    </dgm:pt>
    <dgm:pt modelId="{A8AC999A-C2D7-4E03-BD9D-BD5792704741}" type="pres">
      <dgm:prSet presAssocID="{80AC6E13-708D-4F68-A595-C25EF999741C}" presName="ConnectLine" presStyleLbl="sibTrans1D1" presStyleIdx="6" presStyleCnt="9"/>
      <dgm:spPr>
        <a:noFill/>
        <a:ln w="12700" cap="flat" cmpd="sng" algn="ctr">
          <a:solidFill>
            <a:schemeClr val="accent3">
              <a:hueOff val="0"/>
              <a:satOff val="0"/>
              <a:lumOff val="0"/>
              <a:alphaOff val="0"/>
            </a:schemeClr>
          </a:solidFill>
          <a:prstDash val="dash"/>
          <a:miter lim="800000"/>
        </a:ln>
        <a:effectLst/>
      </dgm:spPr>
    </dgm:pt>
    <dgm:pt modelId="{B87C013F-06FE-4851-A4C1-51A7FA620883}" type="pres">
      <dgm:prSet presAssocID="{80AC6E13-708D-4F68-A595-C25EF999741C}" presName="ConnectorPoint" presStyleLbl="alignNode1" presStyleIdx="6" presStyleCnt="9"/>
      <dgm:spPr/>
    </dgm:pt>
    <dgm:pt modelId="{19F7C77C-BB80-4C4D-B229-069CFCE55159}" type="pres">
      <dgm:prSet presAssocID="{80AC6E13-708D-4F68-A595-C25EF999741C}" presName="EmptyPlaceHolder" presStyleCnt="0"/>
      <dgm:spPr/>
    </dgm:pt>
    <dgm:pt modelId="{7465C874-DE26-4BC5-B0E9-D5EC534F01BE}" type="pres">
      <dgm:prSet presAssocID="{CF189EBB-619C-4E11-8CA8-8E63EF9298ED}" presName="spaceBetweenRectangles" presStyleCnt="0"/>
      <dgm:spPr/>
    </dgm:pt>
    <dgm:pt modelId="{C74982BE-FB28-441D-AA65-6A119B912DA4}" type="pres">
      <dgm:prSet presAssocID="{141F42CD-64EE-44A6-80C6-E543597E093B}" presName="composite" presStyleCnt="0"/>
      <dgm:spPr/>
    </dgm:pt>
    <dgm:pt modelId="{C8ACBF2C-13E5-418A-9B69-C8573410C2F4}" type="pres">
      <dgm:prSet presAssocID="{141F42CD-64EE-44A6-80C6-E543597E093B}" presName="L1TextContainer" presStyleLbl="revTx" presStyleIdx="7" presStyleCnt="9">
        <dgm:presLayoutVars>
          <dgm:chMax val="1"/>
          <dgm:chPref val="1"/>
          <dgm:bulletEnabled val="1"/>
        </dgm:presLayoutVars>
      </dgm:prSet>
      <dgm:spPr/>
    </dgm:pt>
    <dgm:pt modelId="{B970B113-6650-4189-BE91-A128F3B6EC3D}" type="pres">
      <dgm:prSet presAssocID="{141F42CD-64EE-44A6-80C6-E543597E093B}" presName="L2TextContainerWrapper" presStyleCnt="0">
        <dgm:presLayoutVars>
          <dgm:chMax val="0"/>
          <dgm:chPref val="0"/>
          <dgm:bulletEnabled val="1"/>
        </dgm:presLayoutVars>
      </dgm:prSet>
      <dgm:spPr/>
    </dgm:pt>
    <dgm:pt modelId="{EAEA4657-8E0B-4F17-98EA-0DF58EC80FDD}" type="pres">
      <dgm:prSet presAssocID="{141F42CD-64EE-44A6-80C6-E543597E093B}" presName="L2TextContainer" presStyleLbl="bgAcc1" presStyleIdx="7" presStyleCnt="9"/>
      <dgm:spPr/>
    </dgm:pt>
    <dgm:pt modelId="{D3A0DF99-5CAA-4FFE-9031-372AC8FF8FBB}" type="pres">
      <dgm:prSet presAssocID="{141F42CD-64EE-44A6-80C6-E543597E093B}" presName="FlexibleEmptyPlaceHolder" presStyleCnt="0"/>
      <dgm:spPr/>
    </dgm:pt>
    <dgm:pt modelId="{F5ACE20C-8EC7-4BC3-BF16-53C81CB6DEE1}" type="pres">
      <dgm:prSet presAssocID="{141F42CD-64EE-44A6-80C6-E543597E093B}" presName="ConnectLine" presStyleLbl="sibTrans1D1" presStyleIdx="7" presStyleCnt="9"/>
      <dgm:spPr>
        <a:noFill/>
        <a:ln w="12700" cap="flat" cmpd="sng" algn="ctr">
          <a:solidFill>
            <a:schemeClr val="accent4">
              <a:hueOff val="0"/>
              <a:satOff val="0"/>
              <a:lumOff val="0"/>
              <a:alphaOff val="0"/>
            </a:schemeClr>
          </a:solidFill>
          <a:prstDash val="dash"/>
          <a:miter lim="800000"/>
        </a:ln>
        <a:effectLst/>
      </dgm:spPr>
    </dgm:pt>
    <dgm:pt modelId="{DBD84378-ADF0-4476-9944-FA465086D411}" type="pres">
      <dgm:prSet presAssocID="{141F42CD-64EE-44A6-80C6-E543597E093B}" presName="ConnectorPoint" presStyleLbl="alignNode1" presStyleIdx="7" presStyleCnt="9"/>
      <dgm:spPr/>
    </dgm:pt>
    <dgm:pt modelId="{241E4F1F-0B12-492A-9F50-326CD6534463}" type="pres">
      <dgm:prSet presAssocID="{141F42CD-64EE-44A6-80C6-E543597E093B}" presName="EmptyPlaceHolder" presStyleCnt="0"/>
      <dgm:spPr/>
    </dgm:pt>
    <dgm:pt modelId="{95BFC47E-8966-447B-ABC1-520A6548C828}" type="pres">
      <dgm:prSet presAssocID="{9B763615-678C-4795-A1FB-CC9B97EF3B70}" presName="spaceBetweenRectangles" presStyleCnt="0"/>
      <dgm:spPr/>
    </dgm:pt>
    <dgm:pt modelId="{0B4E87C9-9C3C-49EB-8347-98936E23CB2D}" type="pres">
      <dgm:prSet presAssocID="{678BF895-93BC-4AD3-B1CC-5ADDDD882F70}" presName="composite" presStyleCnt="0"/>
      <dgm:spPr/>
    </dgm:pt>
    <dgm:pt modelId="{2F69FB69-965E-408E-B48F-B0BF82FDBB8A}" type="pres">
      <dgm:prSet presAssocID="{678BF895-93BC-4AD3-B1CC-5ADDDD882F70}" presName="L1TextContainer" presStyleLbl="revTx" presStyleIdx="8" presStyleCnt="9">
        <dgm:presLayoutVars>
          <dgm:chMax val="1"/>
          <dgm:chPref val="1"/>
          <dgm:bulletEnabled val="1"/>
        </dgm:presLayoutVars>
      </dgm:prSet>
      <dgm:spPr/>
    </dgm:pt>
    <dgm:pt modelId="{26170AD1-91EF-4A22-86C6-4D4ECF7ECCC8}" type="pres">
      <dgm:prSet presAssocID="{678BF895-93BC-4AD3-B1CC-5ADDDD882F70}" presName="L2TextContainerWrapper" presStyleCnt="0">
        <dgm:presLayoutVars>
          <dgm:chMax val="0"/>
          <dgm:chPref val="0"/>
          <dgm:bulletEnabled val="1"/>
        </dgm:presLayoutVars>
      </dgm:prSet>
      <dgm:spPr/>
    </dgm:pt>
    <dgm:pt modelId="{57C820D2-B119-4A1B-990F-A8E3172D056D}" type="pres">
      <dgm:prSet presAssocID="{678BF895-93BC-4AD3-B1CC-5ADDDD882F70}" presName="L2TextContainer" presStyleLbl="bgAcc1" presStyleIdx="8" presStyleCnt="9"/>
      <dgm:spPr/>
    </dgm:pt>
    <dgm:pt modelId="{CF687ADD-FFC4-4F56-A42F-86DBB521970E}" type="pres">
      <dgm:prSet presAssocID="{678BF895-93BC-4AD3-B1CC-5ADDDD882F70}" presName="FlexibleEmptyPlaceHolder" presStyleCnt="0"/>
      <dgm:spPr/>
    </dgm:pt>
    <dgm:pt modelId="{157F24AE-2379-47AD-A9CE-3395CFD22AD5}" type="pres">
      <dgm:prSet presAssocID="{678BF895-93BC-4AD3-B1CC-5ADDDD882F70}" presName="ConnectLine" presStyleLbl="sibTrans1D1" presStyleIdx="8" presStyleCnt="9"/>
      <dgm:spPr>
        <a:noFill/>
        <a:ln w="12700" cap="flat" cmpd="sng" algn="ctr">
          <a:solidFill>
            <a:schemeClr val="accent5">
              <a:hueOff val="0"/>
              <a:satOff val="0"/>
              <a:lumOff val="0"/>
              <a:alphaOff val="0"/>
            </a:schemeClr>
          </a:solidFill>
          <a:prstDash val="dash"/>
          <a:miter lim="800000"/>
        </a:ln>
        <a:effectLst/>
      </dgm:spPr>
    </dgm:pt>
    <dgm:pt modelId="{C68F0548-F94A-4DD2-A39A-DEFDDC10B5B3}" type="pres">
      <dgm:prSet presAssocID="{678BF895-93BC-4AD3-B1CC-5ADDDD882F70}" presName="ConnectorPoint" presStyleLbl="alignNode1" presStyleIdx="8" presStyleCnt="9"/>
      <dgm:spPr/>
    </dgm:pt>
    <dgm:pt modelId="{2CB2C66D-4DEC-4C03-867A-3832AA8B8671}" type="pres">
      <dgm:prSet presAssocID="{678BF895-93BC-4AD3-B1CC-5ADDDD882F70}" presName="EmptyPlaceHolder" presStyleCnt="0"/>
      <dgm:spPr/>
    </dgm:pt>
  </dgm:ptLst>
  <dgm:cxnLst>
    <dgm:cxn modelId="{C707D100-F2CB-4F1B-8299-38621CDF444F}" srcId="{8D388F53-88F6-4987-BED1-034D6346A770}" destId="{2498126B-9F26-4EC9-A1BE-51B92FAEE4FA}" srcOrd="3" destOrd="0" parTransId="{FAC15B00-A83E-42C1-AF6F-FC1DE2BC567F}" sibTransId="{7C51B3EB-6847-46EE-AC40-EC21479BEF85}"/>
    <dgm:cxn modelId="{8F632606-C6AB-4FF3-A395-4416D2D34BFF}" srcId="{8D388F53-88F6-4987-BED1-034D6346A770}" destId="{CBFA52CB-C7C3-413C-9E2D-EECD0C074D18}" srcOrd="0" destOrd="0" parTransId="{44C36B9B-0BBD-4DF0-9760-1E627EB09FD7}" sibTransId="{CD5BAE8B-D64A-45D5-B9E6-D75AC834CE99}"/>
    <dgm:cxn modelId="{8462BE0B-B6D2-4100-9842-BDF0C626BAC6}" srcId="{8D388F53-88F6-4987-BED1-034D6346A770}" destId="{EDC1A353-71F3-49C5-9B07-04DB5985336E}" srcOrd="1" destOrd="0" parTransId="{DCD0C83E-90CA-4EA0-80D6-27468E42E63D}" sibTransId="{684B360B-6AE6-4769-A415-9D306EBF9908}"/>
    <dgm:cxn modelId="{7E14110E-E214-4AD9-8C8F-785E86E01D9D}" type="presOf" srcId="{2498126B-9F26-4EC9-A1BE-51B92FAEE4FA}" destId="{B6D5684D-A4A8-4049-995B-5A00244AE3EC}" srcOrd="0" destOrd="0" presId="urn:microsoft.com/office/officeart/2016/7/layout/BasicTimeline"/>
    <dgm:cxn modelId="{0D4E160E-7392-41CC-BDE8-18B85BA237E4}" type="presOf" srcId="{EED552F2-F9CF-4E18-8DB2-C8EAC54A563C}" destId="{DF578111-DD3D-4412-9CC1-3E7D976EA41A}" srcOrd="0" destOrd="0" presId="urn:microsoft.com/office/officeart/2016/7/layout/BasicTimeline"/>
    <dgm:cxn modelId="{30ABB80E-0D03-4B88-826C-0A27FBDDE443}" srcId="{80AC6E13-708D-4F68-A595-C25EF999741C}" destId="{EED552F2-F9CF-4E18-8DB2-C8EAC54A563C}" srcOrd="0" destOrd="0" parTransId="{C5593180-4CA9-4AC0-B9F4-985B6FCD1C76}" sibTransId="{942D5008-C685-4BB4-9694-5590916811F6}"/>
    <dgm:cxn modelId="{85D6B610-67B3-4A4D-86CE-2696F7B5115C}" type="presOf" srcId="{A3EAF689-72F5-405A-97C8-8C96A7E5AA8D}" destId="{57311714-D3A8-4D35-983D-C4A8839B6497}" srcOrd="0" destOrd="0" presId="urn:microsoft.com/office/officeart/2016/7/layout/BasicTimeline"/>
    <dgm:cxn modelId="{59FA6511-3A2F-4034-B3DD-BE01B6C89950}" type="presOf" srcId="{7F432324-D508-4780-9653-7C7D35864854}" destId="{57C820D2-B119-4A1B-990F-A8E3172D056D}" srcOrd="0" destOrd="0" presId="urn:microsoft.com/office/officeart/2016/7/layout/BasicTimeline"/>
    <dgm:cxn modelId="{84796212-8EAF-48A2-8855-16940702A496}" srcId="{8D388F53-88F6-4987-BED1-034D6346A770}" destId="{1A2FD74C-F1FD-4A8A-80A8-550626A13C56}" srcOrd="5" destOrd="0" parTransId="{1B43EF42-2B65-483F-8BFB-F3FD674F499A}" sibTransId="{10D1CD8E-BB79-4E0C-A269-D6D1D804422C}"/>
    <dgm:cxn modelId="{C848C625-3722-49C1-883F-0B0F2B0ABD5C}" type="presOf" srcId="{F78F844E-35AB-4544-913D-83765671A463}" destId="{D83D967E-A456-41A4-AAF8-D63937E10C52}" srcOrd="0" destOrd="0" presId="urn:microsoft.com/office/officeart/2016/7/layout/BasicTimeline"/>
    <dgm:cxn modelId="{8382E325-0526-4CB0-8AF0-1AE47FB029A5}" srcId="{1A2FD74C-F1FD-4A8A-80A8-550626A13C56}" destId="{A3EAF689-72F5-405A-97C8-8C96A7E5AA8D}" srcOrd="0" destOrd="0" parTransId="{2D480B0B-7094-49A4-87A8-EF7EB937055A}" sibTransId="{DC3BA704-D26B-425C-8DCB-5E0144192245}"/>
    <dgm:cxn modelId="{A4C19439-985D-4156-BB62-6E2CD4405563}" type="presOf" srcId="{E246A74C-1F17-4F67-B375-1622E0C0C726}" destId="{8644358D-61D1-4953-9EE8-438F13B5B34A}" srcOrd="0" destOrd="0" presId="urn:microsoft.com/office/officeart/2016/7/layout/BasicTimeline"/>
    <dgm:cxn modelId="{DF75E939-81EE-49D4-B95B-9B39581A913D}" type="presOf" srcId="{6002D96D-42BA-4F59-9F9C-450E7D1D1CCE}" destId="{56F5C105-DF11-4CE5-9BCB-7C1828C99046}" srcOrd="0" destOrd="0" presId="urn:microsoft.com/office/officeart/2016/7/layout/BasicTimeline"/>
    <dgm:cxn modelId="{C4C5415B-3DAC-4777-BEEB-E59A9A62104E}" srcId="{F78F844E-35AB-4544-913D-83765671A463}" destId="{BD1DB7A6-A32B-45B2-8686-B2EE5A4C4F3C}" srcOrd="0" destOrd="0" parTransId="{928D144A-8D9E-409E-95C9-FF7AA6ABA378}" sibTransId="{6B206D9A-D647-45CD-A270-D74D3C317F49}"/>
    <dgm:cxn modelId="{C1DAB05F-85DA-45FA-8C0D-92A8B1D33FBE}" srcId="{8D388F53-88F6-4987-BED1-034D6346A770}" destId="{E246A74C-1F17-4F67-B375-1622E0C0C726}" srcOrd="4" destOrd="0" parTransId="{EA987B56-DE05-4AC5-8927-2B9A04D31E34}" sibTransId="{F194B030-06C1-4E0D-BCB6-68B3BB72A94B}"/>
    <dgm:cxn modelId="{A8ABD864-B1E0-4A17-BA16-CB22DDE788A8}" srcId="{141F42CD-64EE-44A6-80C6-E543597E093B}" destId="{A656E7A9-8DDE-4DF5-B02E-3C4A28BFDB9C}" srcOrd="0" destOrd="0" parTransId="{2B572313-A4F2-46D7-86CB-62F9D3EFA4B5}" sibTransId="{58860011-4D1B-4730-8332-F1162FADACCF}"/>
    <dgm:cxn modelId="{341B5565-31D8-4AE2-A837-AB3C829946D4}" srcId="{092A93C0-2882-4778-B5D6-D2464F49D744}" destId="{1B1D2D32-A7A4-42EB-A46D-EA0F8D9F5328}" srcOrd="0" destOrd="0" parTransId="{884A53B7-B240-4EB2-8156-5B60B5886ADB}" sibTransId="{E21F1C6A-BD49-4D08-9AE0-EB3358899161}"/>
    <dgm:cxn modelId="{A018AA69-661C-4E50-8628-3C3E050FBCDD}" type="presOf" srcId="{141F42CD-64EE-44A6-80C6-E543597E093B}" destId="{C8ACBF2C-13E5-418A-9B69-C8573410C2F4}" srcOrd="0" destOrd="0" presId="urn:microsoft.com/office/officeart/2016/7/layout/BasicTimeline"/>
    <dgm:cxn modelId="{0D25426F-ADC7-4747-B7EA-34189F4EBD07}" type="presOf" srcId="{EDC1A353-71F3-49C5-9B07-04DB5985336E}" destId="{95D722D6-2AB9-4066-BDF0-22BC84383BE8}" srcOrd="0" destOrd="0" presId="urn:microsoft.com/office/officeart/2016/7/layout/BasicTimeline"/>
    <dgm:cxn modelId="{ABFD0551-317D-4407-866E-B3DCFCCBA430}" srcId="{EDC1A353-71F3-49C5-9B07-04DB5985336E}" destId="{092A93C0-2882-4778-B5D6-D2464F49D744}" srcOrd="0" destOrd="0" parTransId="{84668EE9-6A15-4CEE-9506-EDD1B0E624DF}" sibTransId="{59AD35B9-1AE2-46E2-B750-36E705997256}"/>
    <dgm:cxn modelId="{B84B6651-D95B-4242-928F-5700E4DFEE2A}" srcId="{8D388F53-88F6-4987-BED1-034D6346A770}" destId="{141F42CD-64EE-44A6-80C6-E543597E093B}" srcOrd="7" destOrd="0" parTransId="{46C26FEC-DC78-4836-9DB3-CB92D015D85E}" sibTransId="{9B763615-678C-4795-A1FB-CC9B97EF3B70}"/>
    <dgm:cxn modelId="{C0B97473-81B1-4904-84F5-49FF57182021}" type="presOf" srcId="{4BE44F2E-FE0C-4C03-A5EA-FF5E19160FCB}" destId="{57C820D2-B119-4A1B-990F-A8E3172D056D}" srcOrd="0" destOrd="1" presId="urn:microsoft.com/office/officeart/2016/7/layout/BasicTimeline"/>
    <dgm:cxn modelId="{FB26F17E-01A8-4D55-8AA8-8D28A46D548C}" srcId="{E246A74C-1F17-4F67-B375-1622E0C0C726}" destId="{BEB1F70F-CB3A-4945-B29E-CDAAD4F5D74D}" srcOrd="0" destOrd="0" parTransId="{436DBB71-F6E5-4E79-A24B-8D492D92B20E}" sibTransId="{C8D2DB78-EDF1-4C74-9351-35A849A2F561}"/>
    <dgm:cxn modelId="{A1AA468A-1481-41FB-A499-9DB51D545514}" type="presOf" srcId="{1A2FD74C-F1FD-4A8A-80A8-550626A13C56}" destId="{491E549A-AC59-48CD-B92B-DC561C65FA5D}" srcOrd="0" destOrd="0" presId="urn:microsoft.com/office/officeart/2016/7/layout/BasicTimeline"/>
    <dgm:cxn modelId="{11DD708A-3DD6-45F0-96EA-848B652B21E6}" type="presOf" srcId="{F7D664F3-4466-4428-8680-D47A50E24B83}" destId="{7294698F-32F1-4355-A0C9-35744375F2C4}" srcOrd="0" destOrd="0" presId="urn:microsoft.com/office/officeart/2016/7/layout/BasicTimeline"/>
    <dgm:cxn modelId="{7267278F-426F-41E4-800C-BF27FA17F1C4}" type="presOf" srcId="{BEB1F70F-CB3A-4945-B29E-CDAAD4F5D74D}" destId="{3BBE2FAD-62D4-44EF-9266-D70E9D326457}" srcOrd="0" destOrd="0" presId="urn:microsoft.com/office/officeart/2016/7/layout/BasicTimeline"/>
    <dgm:cxn modelId="{53074C8F-5725-4BA5-B212-86C84E7EF98F}" srcId="{8D388F53-88F6-4987-BED1-034D6346A770}" destId="{F78F844E-35AB-4544-913D-83765671A463}" srcOrd="2" destOrd="0" parTransId="{7F841E8E-0648-4234-8F68-6BB7AF0DB90D}" sibTransId="{323BAB05-6D92-4C19-ADE9-4B144A1506C5}"/>
    <dgm:cxn modelId="{3D08DD92-F8E6-478E-AEFC-78A5104AD6B2}" type="presOf" srcId="{CBFA52CB-C7C3-413C-9E2D-EECD0C074D18}" destId="{39DF6DC3-37AB-41F9-81C0-FBC34CFBE2DE}" srcOrd="0" destOrd="0" presId="urn:microsoft.com/office/officeart/2016/7/layout/BasicTimeline"/>
    <dgm:cxn modelId="{7A0F959D-E314-4F93-A0B9-F80EEBE4B13B}" srcId="{BD1DB7A6-A32B-45B2-8686-B2EE5A4C4F3C}" destId="{D07B9896-FD18-4649-B84A-1B22AE13DF78}" srcOrd="0" destOrd="0" parTransId="{F3DDEE64-549F-4D2F-8545-960DBB6FFD7F}" sibTransId="{DD94BA42-53FF-4BF1-AC03-FCF750F82A0B}"/>
    <dgm:cxn modelId="{3AD0C5A2-B332-4524-96D5-F42F8448063B}" type="presOf" srcId="{092A93C0-2882-4778-B5D6-D2464F49D744}" destId="{BBD26F7A-F74F-42A2-8D53-1F1435683937}" srcOrd="0" destOrd="0" presId="urn:microsoft.com/office/officeart/2016/7/layout/BasicTimeline"/>
    <dgm:cxn modelId="{89140CA8-BEFD-4511-8A81-BBADA0BB37D4}" srcId="{8D388F53-88F6-4987-BED1-034D6346A770}" destId="{678BF895-93BC-4AD3-B1CC-5ADDDD882F70}" srcOrd="8" destOrd="0" parTransId="{DFFA805A-A3A6-4393-9B0F-765261320EEB}" sibTransId="{76E50C21-0F1C-464E-BA7B-3FEA65218178}"/>
    <dgm:cxn modelId="{760D40AF-FB5B-4492-8636-7E318CAC155B}" type="presOf" srcId="{8D388F53-88F6-4987-BED1-034D6346A770}" destId="{9671774F-BA10-43E6-95B4-082A5C8C33F2}" srcOrd="0" destOrd="0" presId="urn:microsoft.com/office/officeart/2016/7/layout/BasicTimeline"/>
    <dgm:cxn modelId="{75D9ECBB-E71F-4F0B-973F-BEBCF833724E}" type="presOf" srcId="{1B1D2D32-A7A4-42EB-A46D-EA0F8D9F5328}" destId="{BBD26F7A-F74F-42A2-8D53-1F1435683937}" srcOrd="0" destOrd="1" presId="urn:microsoft.com/office/officeart/2016/7/layout/BasicTimeline"/>
    <dgm:cxn modelId="{A6632BBC-5FC7-42D4-AE0F-BCA708171F76}" srcId="{7F432324-D508-4780-9653-7C7D35864854}" destId="{4BE44F2E-FE0C-4C03-A5EA-FF5E19160FCB}" srcOrd="0" destOrd="0" parTransId="{28FFF619-A9CD-44EB-BEBD-1D994D52ADD7}" sibTransId="{85F9ED32-705B-4E66-B2FD-F3B0A2865CFF}"/>
    <dgm:cxn modelId="{E388C4C2-D117-497D-830B-4842D5881C59}" srcId="{CBFA52CB-C7C3-413C-9E2D-EECD0C074D18}" destId="{F7D664F3-4466-4428-8680-D47A50E24B83}" srcOrd="0" destOrd="0" parTransId="{D91F6472-1FBB-487A-AB62-91982CA0834D}" sibTransId="{024164B3-C069-4301-B6F6-1E5DBEA5C530}"/>
    <dgm:cxn modelId="{1FB04CD1-B87F-41B5-8680-F5F57FEF2E0A}" type="presOf" srcId="{80AC6E13-708D-4F68-A595-C25EF999741C}" destId="{A44C1F60-5BDD-4553-9172-0BE58B2A7AA1}" srcOrd="0" destOrd="0" presId="urn:microsoft.com/office/officeart/2016/7/layout/BasicTimeline"/>
    <dgm:cxn modelId="{1E5DD6D4-CBAA-4E04-8707-2BDE2DC05333}" srcId="{678BF895-93BC-4AD3-B1CC-5ADDDD882F70}" destId="{7F432324-D508-4780-9653-7C7D35864854}" srcOrd="0" destOrd="0" parTransId="{68EF5407-1DE4-4BCA-9E10-65CE61506FAB}" sibTransId="{9A0A52EB-92EB-4989-B0FB-F6748D727B1E}"/>
    <dgm:cxn modelId="{736355ED-9B16-4AC3-A0C1-84E152118B4F}" srcId="{2498126B-9F26-4EC9-A1BE-51B92FAEE4FA}" destId="{6002D96D-42BA-4F59-9F9C-450E7D1D1CCE}" srcOrd="0" destOrd="0" parTransId="{4689344A-F638-45D4-ABB5-A9954977A8DE}" sibTransId="{289C97CE-0A6C-407E-9E14-67813EE0394B}"/>
    <dgm:cxn modelId="{02BB28EF-F7E6-49D1-8C8A-58F6D56A3831}" srcId="{8D388F53-88F6-4987-BED1-034D6346A770}" destId="{80AC6E13-708D-4F68-A595-C25EF999741C}" srcOrd="6" destOrd="0" parTransId="{D0F175F7-96BB-4B1E-A3C1-FD7425ED2D60}" sibTransId="{CF189EBB-619C-4E11-8CA8-8E63EF9298ED}"/>
    <dgm:cxn modelId="{CD9C48F3-DD1F-49AC-8F0F-28240186D7BD}" type="presOf" srcId="{678BF895-93BC-4AD3-B1CC-5ADDDD882F70}" destId="{2F69FB69-965E-408E-B48F-B0BF82FDBB8A}" srcOrd="0" destOrd="0" presId="urn:microsoft.com/office/officeart/2016/7/layout/BasicTimeline"/>
    <dgm:cxn modelId="{2C225BF8-3820-4E97-A77B-1A4147846C8C}" type="presOf" srcId="{D07B9896-FD18-4649-B84A-1B22AE13DF78}" destId="{816F670D-F5F3-4295-802A-DD8DA52D941F}" srcOrd="0" destOrd="1" presId="urn:microsoft.com/office/officeart/2016/7/layout/BasicTimeline"/>
    <dgm:cxn modelId="{16B756FA-FA8C-443F-A438-3F0CBF9DBCDE}" type="presOf" srcId="{A656E7A9-8DDE-4DF5-B02E-3C4A28BFDB9C}" destId="{EAEA4657-8E0B-4F17-98EA-0DF58EC80FDD}" srcOrd="0" destOrd="0" presId="urn:microsoft.com/office/officeart/2016/7/layout/BasicTimeline"/>
    <dgm:cxn modelId="{490EECFD-1A3E-4126-8CBD-DB1EC8601013}" type="presOf" srcId="{BD1DB7A6-A32B-45B2-8686-B2EE5A4C4F3C}" destId="{816F670D-F5F3-4295-802A-DD8DA52D941F}" srcOrd="0" destOrd="0" presId="urn:microsoft.com/office/officeart/2016/7/layout/BasicTimeline"/>
    <dgm:cxn modelId="{2F43FE55-DC69-4FCE-A48C-8D9EC62EDBE4}" type="presParOf" srcId="{9671774F-BA10-43E6-95B4-082A5C8C33F2}" destId="{04A7765A-41DC-4A5B-AE81-0AE16C983610}" srcOrd="0" destOrd="0" presId="urn:microsoft.com/office/officeart/2016/7/layout/BasicTimeline"/>
    <dgm:cxn modelId="{311898C2-3AC2-48CE-A5DC-9D837404AD8E}" type="presParOf" srcId="{9671774F-BA10-43E6-95B4-082A5C8C33F2}" destId="{7DB40BC8-5CD8-4D70-B8E4-BEA3E52F6F0F}" srcOrd="1" destOrd="0" presId="urn:microsoft.com/office/officeart/2016/7/layout/BasicTimeline"/>
    <dgm:cxn modelId="{9A68CE47-66C0-4AFC-AF86-4FBAEBD6823C}" type="presParOf" srcId="{7DB40BC8-5CD8-4D70-B8E4-BEA3E52F6F0F}" destId="{BABA8FA7-833F-4893-8B42-050CF17540F6}" srcOrd="0" destOrd="0" presId="urn:microsoft.com/office/officeart/2016/7/layout/BasicTimeline"/>
    <dgm:cxn modelId="{B11CB2CD-F3B7-469B-B655-C4B9D96DCE72}" type="presParOf" srcId="{BABA8FA7-833F-4893-8B42-050CF17540F6}" destId="{39DF6DC3-37AB-41F9-81C0-FBC34CFBE2DE}" srcOrd="0" destOrd="0" presId="urn:microsoft.com/office/officeart/2016/7/layout/BasicTimeline"/>
    <dgm:cxn modelId="{CDF04937-AE9F-43A7-B80E-1234750D7A70}" type="presParOf" srcId="{BABA8FA7-833F-4893-8B42-050CF17540F6}" destId="{8840C15E-233D-4935-9637-19BCA58E10F3}" srcOrd="1" destOrd="0" presId="urn:microsoft.com/office/officeart/2016/7/layout/BasicTimeline"/>
    <dgm:cxn modelId="{2A996951-94C1-4B96-A620-E954E36E9EC9}" type="presParOf" srcId="{8840C15E-233D-4935-9637-19BCA58E10F3}" destId="{7294698F-32F1-4355-A0C9-35744375F2C4}" srcOrd="0" destOrd="0" presId="urn:microsoft.com/office/officeart/2016/7/layout/BasicTimeline"/>
    <dgm:cxn modelId="{96A1328B-C2E1-4D00-86FA-5E6272EFBA43}" type="presParOf" srcId="{8840C15E-233D-4935-9637-19BCA58E10F3}" destId="{4673E03A-F6DC-4CAF-9ACE-1718AFB2BEE3}" srcOrd="1" destOrd="0" presId="urn:microsoft.com/office/officeart/2016/7/layout/BasicTimeline"/>
    <dgm:cxn modelId="{6753BC04-9FE8-4C66-B867-CC574139B7B1}" type="presParOf" srcId="{BABA8FA7-833F-4893-8B42-050CF17540F6}" destId="{41D07BF5-02CA-4187-9A74-94781EE95D8C}" srcOrd="2" destOrd="0" presId="urn:microsoft.com/office/officeart/2016/7/layout/BasicTimeline"/>
    <dgm:cxn modelId="{B62E562A-B119-47E5-A3CE-F260C38DC720}" type="presParOf" srcId="{BABA8FA7-833F-4893-8B42-050CF17540F6}" destId="{0B9A404F-51B4-471B-A6CA-402F971BEF7F}" srcOrd="3" destOrd="0" presId="urn:microsoft.com/office/officeart/2016/7/layout/BasicTimeline"/>
    <dgm:cxn modelId="{CCA31E93-8000-4BDE-8FB8-0FEC5FC83746}" type="presParOf" srcId="{BABA8FA7-833F-4893-8B42-050CF17540F6}" destId="{46171124-5F04-4FB6-8CB5-4C9E9DA2C2EA}" srcOrd="4" destOrd="0" presId="urn:microsoft.com/office/officeart/2016/7/layout/BasicTimeline"/>
    <dgm:cxn modelId="{EAD2DA4E-0164-4C78-8E91-98D0E88F6C23}" type="presParOf" srcId="{7DB40BC8-5CD8-4D70-B8E4-BEA3E52F6F0F}" destId="{E78727F5-FC62-4203-9AF6-026E3887359B}" srcOrd="1" destOrd="0" presId="urn:microsoft.com/office/officeart/2016/7/layout/BasicTimeline"/>
    <dgm:cxn modelId="{0C5E5FD2-06D0-4A13-98C5-7B5EA93DC89F}" type="presParOf" srcId="{7DB40BC8-5CD8-4D70-B8E4-BEA3E52F6F0F}" destId="{41AD6E4B-5720-426F-80A8-CAD01BE6A513}" srcOrd="2" destOrd="0" presId="urn:microsoft.com/office/officeart/2016/7/layout/BasicTimeline"/>
    <dgm:cxn modelId="{955458A2-47A6-48BB-A7F2-F534E447DEB7}" type="presParOf" srcId="{41AD6E4B-5720-426F-80A8-CAD01BE6A513}" destId="{95D722D6-2AB9-4066-BDF0-22BC84383BE8}" srcOrd="0" destOrd="0" presId="urn:microsoft.com/office/officeart/2016/7/layout/BasicTimeline"/>
    <dgm:cxn modelId="{60A7FF56-52BA-4B60-92F8-D39B4D1FE789}" type="presParOf" srcId="{41AD6E4B-5720-426F-80A8-CAD01BE6A513}" destId="{0D37CB16-93F6-4880-BE20-21715B27A311}" srcOrd="1" destOrd="0" presId="urn:microsoft.com/office/officeart/2016/7/layout/BasicTimeline"/>
    <dgm:cxn modelId="{370E8AB8-3A5B-4279-86B8-1AD7D6F074F4}" type="presParOf" srcId="{0D37CB16-93F6-4880-BE20-21715B27A311}" destId="{BBD26F7A-F74F-42A2-8D53-1F1435683937}" srcOrd="0" destOrd="0" presId="urn:microsoft.com/office/officeart/2016/7/layout/BasicTimeline"/>
    <dgm:cxn modelId="{DD128007-47E2-4AF8-A4F0-C7B7EAA00D4C}" type="presParOf" srcId="{0D37CB16-93F6-4880-BE20-21715B27A311}" destId="{8D884990-6AA7-4F7B-9ABF-4283E0279715}" srcOrd="1" destOrd="0" presId="urn:microsoft.com/office/officeart/2016/7/layout/BasicTimeline"/>
    <dgm:cxn modelId="{49D15FCB-2F2D-480B-B745-508A60139381}" type="presParOf" srcId="{41AD6E4B-5720-426F-80A8-CAD01BE6A513}" destId="{64155C78-1E92-439B-92D1-A909454C3AF3}" srcOrd="2" destOrd="0" presId="urn:microsoft.com/office/officeart/2016/7/layout/BasicTimeline"/>
    <dgm:cxn modelId="{9F99534B-7DC7-4EF1-80B9-B86D5DA9D32F}" type="presParOf" srcId="{41AD6E4B-5720-426F-80A8-CAD01BE6A513}" destId="{289DF88E-6791-4508-AC00-3FFEE2926BB8}" srcOrd="3" destOrd="0" presId="urn:microsoft.com/office/officeart/2016/7/layout/BasicTimeline"/>
    <dgm:cxn modelId="{4FA47549-3D50-48E3-A5A9-C666225143D2}" type="presParOf" srcId="{41AD6E4B-5720-426F-80A8-CAD01BE6A513}" destId="{4E51607B-065E-4059-B0AD-2FF0731E8278}" srcOrd="4" destOrd="0" presId="urn:microsoft.com/office/officeart/2016/7/layout/BasicTimeline"/>
    <dgm:cxn modelId="{EA00B68F-0246-4739-80A3-3A83D57DFCDD}" type="presParOf" srcId="{7DB40BC8-5CD8-4D70-B8E4-BEA3E52F6F0F}" destId="{ECBE2E13-C323-4C55-A8B3-573EC89DA4C3}" srcOrd="3" destOrd="0" presId="urn:microsoft.com/office/officeart/2016/7/layout/BasicTimeline"/>
    <dgm:cxn modelId="{7EE2E656-614E-4FEA-81DA-C583D4C61599}" type="presParOf" srcId="{7DB40BC8-5CD8-4D70-B8E4-BEA3E52F6F0F}" destId="{A75B9314-F7DB-4CF9-BD52-6472F8075F5F}" srcOrd="4" destOrd="0" presId="urn:microsoft.com/office/officeart/2016/7/layout/BasicTimeline"/>
    <dgm:cxn modelId="{FCA4F0DD-9D00-4835-90F0-4B3597D42F72}" type="presParOf" srcId="{A75B9314-F7DB-4CF9-BD52-6472F8075F5F}" destId="{D83D967E-A456-41A4-AAF8-D63937E10C52}" srcOrd="0" destOrd="0" presId="urn:microsoft.com/office/officeart/2016/7/layout/BasicTimeline"/>
    <dgm:cxn modelId="{3A09A4F5-7856-4840-9B77-12B4E7FD90D3}" type="presParOf" srcId="{A75B9314-F7DB-4CF9-BD52-6472F8075F5F}" destId="{395D59FD-31DB-40E5-8B39-74B1BE12E775}" srcOrd="1" destOrd="0" presId="urn:microsoft.com/office/officeart/2016/7/layout/BasicTimeline"/>
    <dgm:cxn modelId="{B7F2E91E-0BAD-4B60-8697-51F12A0EEEB9}" type="presParOf" srcId="{395D59FD-31DB-40E5-8B39-74B1BE12E775}" destId="{816F670D-F5F3-4295-802A-DD8DA52D941F}" srcOrd="0" destOrd="0" presId="urn:microsoft.com/office/officeart/2016/7/layout/BasicTimeline"/>
    <dgm:cxn modelId="{CE0BCBC6-F1BA-40F5-8475-BAAF33C9B908}" type="presParOf" srcId="{395D59FD-31DB-40E5-8B39-74B1BE12E775}" destId="{C906A69E-FBBC-4D8D-9F6D-BB630FBE4903}" srcOrd="1" destOrd="0" presId="urn:microsoft.com/office/officeart/2016/7/layout/BasicTimeline"/>
    <dgm:cxn modelId="{F889C350-02A9-4AAD-84D1-B4C63BBBEFB7}" type="presParOf" srcId="{A75B9314-F7DB-4CF9-BD52-6472F8075F5F}" destId="{B76A7696-3ADC-4AD8-96C6-5ACCCF0937C2}" srcOrd="2" destOrd="0" presId="urn:microsoft.com/office/officeart/2016/7/layout/BasicTimeline"/>
    <dgm:cxn modelId="{1A494083-82C9-422D-8F14-04E1F34C56B7}" type="presParOf" srcId="{A75B9314-F7DB-4CF9-BD52-6472F8075F5F}" destId="{DC8DC836-686C-4238-889E-C44F4E21B555}" srcOrd="3" destOrd="0" presId="urn:microsoft.com/office/officeart/2016/7/layout/BasicTimeline"/>
    <dgm:cxn modelId="{5D2AC68F-F638-4752-8AD4-577691302A7B}" type="presParOf" srcId="{A75B9314-F7DB-4CF9-BD52-6472F8075F5F}" destId="{A4F62E87-6C66-401E-91B1-FC6D4D95F305}" srcOrd="4" destOrd="0" presId="urn:microsoft.com/office/officeart/2016/7/layout/BasicTimeline"/>
    <dgm:cxn modelId="{97B0D7FD-0F13-44BB-ACCB-5D87A1FB97BE}" type="presParOf" srcId="{7DB40BC8-5CD8-4D70-B8E4-BEA3E52F6F0F}" destId="{2C44A655-992D-464F-8A13-A30592DA623D}" srcOrd="5" destOrd="0" presId="urn:microsoft.com/office/officeart/2016/7/layout/BasicTimeline"/>
    <dgm:cxn modelId="{2C963B9D-910F-4450-BE23-BF40B68CB544}" type="presParOf" srcId="{7DB40BC8-5CD8-4D70-B8E4-BEA3E52F6F0F}" destId="{02846E5C-751E-4745-B219-7282F07B78C3}" srcOrd="6" destOrd="0" presId="urn:microsoft.com/office/officeart/2016/7/layout/BasicTimeline"/>
    <dgm:cxn modelId="{0D4D2668-A379-4BB6-8DA8-D4855CE64FCD}" type="presParOf" srcId="{02846E5C-751E-4745-B219-7282F07B78C3}" destId="{B6D5684D-A4A8-4049-995B-5A00244AE3EC}" srcOrd="0" destOrd="0" presId="urn:microsoft.com/office/officeart/2016/7/layout/BasicTimeline"/>
    <dgm:cxn modelId="{AF5B489A-84B8-4957-975F-57EA84A4108F}" type="presParOf" srcId="{02846E5C-751E-4745-B219-7282F07B78C3}" destId="{5F56D9DB-9F45-46B1-8489-35FA7266AA8A}" srcOrd="1" destOrd="0" presId="urn:microsoft.com/office/officeart/2016/7/layout/BasicTimeline"/>
    <dgm:cxn modelId="{D1814B42-CBFD-49B4-9B3D-AD72BA80D38C}" type="presParOf" srcId="{5F56D9DB-9F45-46B1-8489-35FA7266AA8A}" destId="{56F5C105-DF11-4CE5-9BCB-7C1828C99046}" srcOrd="0" destOrd="0" presId="urn:microsoft.com/office/officeart/2016/7/layout/BasicTimeline"/>
    <dgm:cxn modelId="{244E553E-F810-4600-9C58-C5A77DC8EED0}" type="presParOf" srcId="{5F56D9DB-9F45-46B1-8489-35FA7266AA8A}" destId="{889A6025-9A4D-4876-8AC2-9C67D9074F68}" srcOrd="1" destOrd="0" presId="urn:microsoft.com/office/officeart/2016/7/layout/BasicTimeline"/>
    <dgm:cxn modelId="{DAF3F187-0E48-4896-8AD6-3E807031A064}" type="presParOf" srcId="{02846E5C-751E-4745-B219-7282F07B78C3}" destId="{89E73C8B-C0E0-4131-A3B8-B0F5ECE1F9FB}" srcOrd="2" destOrd="0" presId="urn:microsoft.com/office/officeart/2016/7/layout/BasicTimeline"/>
    <dgm:cxn modelId="{27D1E81D-0EBB-41B9-B344-387FDABDC8B9}" type="presParOf" srcId="{02846E5C-751E-4745-B219-7282F07B78C3}" destId="{5458262C-A3B5-4856-995A-0284A419C818}" srcOrd="3" destOrd="0" presId="urn:microsoft.com/office/officeart/2016/7/layout/BasicTimeline"/>
    <dgm:cxn modelId="{F92754C2-B5CC-4ABF-95CE-10FAAA08B2F5}" type="presParOf" srcId="{02846E5C-751E-4745-B219-7282F07B78C3}" destId="{EE12358E-23C0-47F9-B1F2-5C39C250A6D9}" srcOrd="4" destOrd="0" presId="urn:microsoft.com/office/officeart/2016/7/layout/BasicTimeline"/>
    <dgm:cxn modelId="{79E7F589-C6F1-4978-BFDC-542E451C3DC3}" type="presParOf" srcId="{7DB40BC8-5CD8-4D70-B8E4-BEA3E52F6F0F}" destId="{1936457A-6B9C-40AE-9BA8-B722BA5B4F6F}" srcOrd="7" destOrd="0" presId="urn:microsoft.com/office/officeart/2016/7/layout/BasicTimeline"/>
    <dgm:cxn modelId="{287950F5-1B3B-4AFE-9E16-0D3D127C5EDA}" type="presParOf" srcId="{7DB40BC8-5CD8-4D70-B8E4-BEA3E52F6F0F}" destId="{79F727DD-3004-4964-A4F2-C8D35AF5EC89}" srcOrd="8" destOrd="0" presId="urn:microsoft.com/office/officeart/2016/7/layout/BasicTimeline"/>
    <dgm:cxn modelId="{5B6AFE08-2E21-4BD8-90DE-47E5B1266BBD}" type="presParOf" srcId="{79F727DD-3004-4964-A4F2-C8D35AF5EC89}" destId="{8644358D-61D1-4953-9EE8-438F13B5B34A}" srcOrd="0" destOrd="0" presId="urn:microsoft.com/office/officeart/2016/7/layout/BasicTimeline"/>
    <dgm:cxn modelId="{42718D29-F179-4B2F-B3B6-88853DD8DF45}" type="presParOf" srcId="{79F727DD-3004-4964-A4F2-C8D35AF5EC89}" destId="{D096D4DF-4C12-48CB-885A-406CCD92C02F}" srcOrd="1" destOrd="0" presId="urn:microsoft.com/office/officeart/2016/7/layout/BasicTimeline"/>
    <dgm:cxn modelId="{13C4C623-596C-4CD6-9713-8D5115C23C50}" type="presParOf" srcId="{D096D4DF-4C12-48CB-885A-406CCD92C02F}" destId="{3BBE2FAD-62D4-44EF-9266-D70E9D326457}" srcOrd="0" destOrd="0" presId="urn:microsoft.com/office/officeart/2016/7/layout/BasicTimeline"/>
    <dgm:cxn modelId="{032AF64B-CC21-49E7-8608-6A3B19B66CCE}" type="presParOf" srcId="{D096D4DF-4C12-48CB-885A-406CCD92C02F}" destId="{998BC4F4-8B73-4E26-BD70-9B0EA71612EE}" srcOrd="1" destOrd="0" presId="urn:microsoft.com/office/officeart/2016/7/layout/BasicTimeline"/>
    <dgm:cxn modelId="{56BE23C8-A3F0-48A4-BE34-254EB57F1C74}" type="presParOf" srcId="{79F727DD-3004-4964-A4F2-C8D35AF5EC89}" destId="{EA9E66C3-D415-4538-8135-B7FE7923FE33}" srcOrd="2" destOrd="0" presId="urn:microsoft.com/office/officeart/2016/7/layout/BasicTimeline"/>
    <dgm:cxn modelId="{5F239D9F-C42C-4BAD-893C-E46F8F8FCD8B}" type="presParOf" srcId="{79F727DD-3004-4964-A4F2-C8D35AF5EC89}" destId="{96BCCACD-2A46-46D3-A033-3AAB45BC5FC4}" srcOrd="3" destOrd="0" presId="urn:microsoft.com/office/officeart/2016/7/layout/BasicTimeline"/>
    <dgm:cxn modelId="{437AE80F-C501-4ADE-888A-35B65FB7D8C6}" type="presParOf" srcId="{79F727DD-3004-4964-A4F2-C8D35AF5EC89}" destId="{25F908F2-A2B9-4FF0-AE3E-C13B681BDEC0}" srcOrd="4" destOrd="0" presId="urn:microsoft.com/office/officeart/2016/7/layout/BasicTimeline"/>
    <dgm:cxn modelId="{852BA3E1-47DD-447D-A83B-564793B98579}" type="presParOf" srcId="{7DB40BC8-5CD8-4D70-B8E4-BEA3E52F6F0F}" destId="{95A6D8A0-D4FE-4C5C-BFBC-3747C3AC5722}" srcOrd="9" destOrd="0" presId="urn:microsoft.com/office/officeart/2016/7/layout/BasicTimeline"/>
    <dgm:cxn modelId="{155869D9-B9A8-4FBA-80CF-A18DA0AB6D8B}" type="presParOf" srcId="{7DB40BC8-5CD8-4D70-B8E4-BEA3E52F6F0F}" destId="{10F0C167-331A-4A0E-8658-7D9DCEC3B25C}" srcOrd="10" destOrd="0" presId="urn:microsoft.com/office/officeart/2016/7/layout/BasicTimeline"/>
    <dgm:cxn modelId="{E787F667-3D76-4E81-BFA0-0C21FE92686A}" type="presParOf" srcId="{10F0C167-331A-4A0E-8658-7D9DCEC3B25C}" destId="{491E549A-AC59-48CD-B92B-DC561C65FA5D}" srcOrd="0" destOrd="0" presId="urn:microsoft.com/office/officeart/2016/7/layout/BasicTimeline"/>
    <dgm:cxn modelId="{DBF2C49B-7C5D-4094-909C-F0AE96121FED}" type="presParOf" srcId="{10F0C167-331A-4A0E-8658-7D9DCEC3B25C}" destId="{BA94C580-E946-4829-98DB-3502BC17AF61}" srcOrd="1" destOrd="0" presId="urn:microsoft.com/office/officeart/2016/7/layout/BasicTimeline"/>
    <dgm:cxn modelId="{DA9D2094-982B-4C65-9E70-E12B9F113EC3}" type="presParOf" srcId="{BA94C580-E946-4829-98DB-3502BC17AF61}" destId="{57311714-D3A8-4D35-983D-C4A8839B6497}" srcOrd="0" destOrd="0" presId="urn:microsoft.com/office/officeart/2016/7/layout/BasicTimeline"/>
    <dgm:cxn modelId="{8F80BEE8-34AB-48FE-A67D-C261DC7655EF}" type="presParOf" srcId="{BA94C580-E946-4829-98DB-3502BC17AF61}" destId="{A483CEDD-1C32-4678-B4DD-2A63C12F3170}" srcOrd="1" destOrd="0" presId="urn:microsoft.com/office/officeart/2016/7/layout/BasicTimeline"/>
    <dgm:cxn modelId="{20884374-3739-402F-9EB1-2EBD8E71AD22}" type="presParOf" srcId="{10F0C167-331A-4A0E-8658-7D9DCEC3B25C}" destId="{A995E5D8-8D25-41EE-BA0A-5200B1CCAEB6}" srcOrd="2" destOrd="0" presId="urn:microsoft.com/office/officeart/2016/7/layout/BasicTimeline"/>
    <dgm:cxn modelId="{CC1DD1E2-A1CC-446F-B016-18F3E535E148}" type="presParOf" srcId="{10F0C167-331A-4A0E-8658-7D9DCEC3B25C}" destId="{AA529172-5972-446F-847F-2F6169150637}" srcOrd="3" destOrd="0" presId="urn:microsoft.com/office/officeart/2016/7/layout/BasicTimeline"/>
    <dgm:cxn modelId="{749B74BD-4D54-403F-B9F9-63198D79F6E5}" type="presParOf" srcId="{10F0C167-331A-4A0E-8658-7D9DCEC3B25C}" destId="{1BDB1FAD-792B-4EE8-B610-1459768ED5A1}" srcOrd="4" destOrd="0" presId="urn:microsoft.com/office/officeart/2016/7/layout/BasicTimeline"/>
    <dgm:cxn modelId="{3828EE52-C640-4ED1-B6C5-B243A47AC3C5}" type="presParOf" srcId="{7DB40BC8-5CD8-4D70-B8E4-BEA3E52F6F0F}" destId="{D2E4F025-6400-474F-BFB4-0BAEF247409B}" srcOrd="11" destOrd="0" presId="urn:microsoft.com/office/officeart/2016/7/layout/BasicTimeline"/>
    <dgm:cxn modelId="{38C2B6E7-0DD0-47AF-81FA-70D79F566CB4}" type="presParOf" srcId="{7DB40BC8-5CD8-4D70-B8E4-BEA3E52F6F0F}" destId="{7A88CB83-E64D-4855-8B41-929649BE7922}" srcOrd="12" destOrd="0" presId="urn:microsoft.com/office/officeart/2016/7/layout/BasicTimeline"/>
    <dgm:cxn modelId="{79DD0510-AE53-48E1-90B8-1A460BEB6BD9}" type="presParOf" srcId="{7A88CB83-E64D-4855-8B41-929649BE7922}" destId="{A44C1F60-5BDD-4553-9172-0BE58B2A7AA1}" srcOrd="0" destOrd="0" presId="urn:microsoft.com/office/officeart/2016/7/layout/BasicTimeline"/>
    <dgm:cxn modelId="{9E80FA69-6163-497B-926F-4FC2A524840C}" type="presParOf" srcId="{7A88CB83-E64D-4855-8B41-929649BE7922}" destId="{A565EC8C-E56E-4B3B-81D8-DC035D016101}" srcOrd="1" destOrd="0" presId="urn:microsoft.com/office/officeart/2016/7/layout/BasicTimeline"/>
    <dgm:cxn modelId="{E5516585-A8D8-457B-A6C6-BB9F290C99EA}" type="presParOf" srcId="{A565EC8C-E56E-4B3B-81D8-DC035D016101}" destId="{DF578111-DD3D-4412-9CC1-3E7D976EA41A}" srcOrd="0" destOrd="0" presId="urn:microsoft.com/office/officeart/2016/7/layout/BasicTimeline"/>
    <dgm:cxn modelId="{DA7C9021-F1A3-4D0B-9DC7-3D43E02836DD}" type="presParOf" srcId="{A565EC8C-E56E-4B3B-81D8-DC035D016101}" destId="{881F72F5-5F39-42A9-93FC-CDABFEC92037}" srcOrd="1" destOrd="0" presId="urn:microsoft.com/office/officeart/2016/7/layout/BasicTimeline"/>
    <dgm:cxn modelId="{24DBC8FB-5054-4459-9D67-0ABF496DEAB3}" type="presParOf" srcId="{7A88CB83-E64D-4855-8B41-929649BE7922}" destId="{A8AC999A-C2D7-4E03-BD9D-BD5792704741}" srcOrd="2" destOrd="0" presId="urn:microsoft.com/office/officeart/2016/7/layout/BasicTimeline"/>
    <dgm:cxn modelId="{3EAF3720-6E39-4B87-8BE6-51B23C51DEA9}" type="presParOf" srcId="{7A88CB83-E64D-4855-8B41-929649BE7922}" destId="{B87C013F-06FE-4851-A4C1-51A7FA620883}" srcOrd="3" destOrd="0" presId="urn:microsoft.com/office/officeart/2016/7/layout/BasicTimeline"/>
    <dgm:cxn modelId="{B094F50B-FB29-416B-921D-AC17D068A903}" type="presParOf" srcId="{7A88CB83-E64D-4855-8B41-929649BE7922}" destId="{19F7C77C-BB80-4C4D-B229-069CFCE55159}" srcOrd="4" destOrd="0" presId="urn:microsoft.com/office/officeart/2016/7/layout/BasicTimeline"/>
    <dgm:cxn modelId="{C20784B6-2BF6-4068-8C2D-FCA517D3E331}" type="presParOf" srcId="{7DB40BC8-5CD8-4D70-B8E4-BEA3E52F6F0F}" destId="{7465C874-DE26-4BC5-B0E9-D5EC534F01BE}" srcOrd="13" destOrd="0" presId="urn:microsoft.com/office/officeart/2016/7/layout/BasicTimeline"/>
    <dgm:cxn modelId="{CFC45504-D605-4E3C-928B-624BEDB23648}" type="presParOf" srcId="{7DB40BC8-5CD8-4D70-B8E4-BEA3E52F6F0F}" destId="{C74982BE-FB28-441D-AA65-6A119B912DA4}" srcOrd="14" destOrd="0" presId="urn:microsoft.com/office/officeart/2016/7/layout/BasicTimeline"/>
    <dgm:cxn modelId="{BB522371-A7A2-434F-82ED-F86CD49E6042}" type="presParOf" srcId="{C74982BE-FB28-441D-AA65-6A119B912DA4}" destId="{C8ACBF2C-13E5-418A-9B69-C8573410C2F4}" srcOrd="0" destOrd="0" presId="urn:microsoft.com/office/officeart/2016/7/layout/BasicTimeline"/>
    <dgm:cxn modelId="{7E6C7881-174C-488A-86EA-8AD5BA67A81C}" type="presParOf" srcId="{C74982BE-FB28-441D-AA65-6A119B912DA4}" destId="{B970B113-6650-4189-BE91-A128F3B6EC3D}" srcOrd="1" destOrd="0" presId="urn:microsoft.com/office/officeart/2016/7/layout/BasicTimeline"/>
    <dgm:cxn modelId="{090DC8CB-A8CE-49D2-A731-3C6291B25946}" type="presParOf" srcId="{B970B113-6650-4189-BE91-A128F3B6EC3D}" destId="{EAEA4657-8E0B-4F17-98EA-0DF58EC80FDD}" srcOrd="0" destOrd="0" presId="urn:microsoft.com/office/officeart/2016/7/layout/BasicTimeline"/>
    <dgm:cxn modelId="{F8DD0B51-4AF0-4849-83FC-88F30BCB478A}" type="presParOf" srcId="{B970B113-6650-4189-BE91-A128F3B6EC3D}" destId="{D3A0DF99-5CAA-4FFE-9031-372AC8FF8FBB}" srcOrd="1" destOrd="0" presId="urn:microsoft.com/office/officeart/2016/7/layout/BasicTimeline"/>
    <dgm:cxn modelId="{38270B7C-B1E5-4CB1-B771-9B27A602F98D}" type="presParOf" srcId="{C74982BE-FB28-441D-AA65-6A119B912DA4}" destId="{F5ACE20C-8EC7-4BC3-BF16-53C81CB6DEE1}" srcOrd="2" destOrd="0" presId="urn:microsoft.com/office/officeart/2016/7/layout/BasicTimeline"/>
    <dgm:cxn modelId="{FA4DFBB5-D3C9-432A-ABDF-5C026B396031}" type="presParOf" srcId="{C74982BE-FB28-441D-AA65-6A119B912DA4}" destId="{DBD84378-ADF0-4476-9944-FA465086D411}" srcOrd="3" destOrd="0" presId="urn:microsoft.com/office/officeart/2016/7/layout/BasicTimeline"/>
    <dgm:cxn modelId="{14352496-FAB7-4ADC-8662-A9043FE4984B}" type="presParOf" srcId="{C74982BE-FB28-441D-AA65-6A119B912DA4}" destId="{241E4F1F-0B12-492A-9F50-326CD6534463}" srcOrd="4" destOrd="0" presId="urn:microsoft.com/office/officeart/2016/7/layout/BasicTimeline"/>
    <dgm:cxn modelId="{7223D51F-1CEB-4CFD-A934-ACA3C626C6BA}" type="presParOf" srcId="{7DB40BC8-5CD8-4D70-B8E4-BEA3E52F6F0F}" destId="{95BFC47E-8966-447B-ABC1-520A6548C828}" srcOrd="15" destOrd="0" presId="urn:microsoft.com/office/officeart/2016/7/layout/BasicTimeline"/>
    <dgm:cxn modelId="{216FB15A-B466-4AAB-9BC9-2A661CA9C6F7}" type="presParOf" srcId="{7DB40BC8-5CD8-4D70-B8E4-BEA3E52F6F0F}" destId="{0B4E87C9-9C3C-49EB-8347-98936E23CB2D}" srcOrd="16" destOrd="0" presId="urn:microsoft.com/office/officeart/2016/7/layout/BasicTimeline"/>
    <dgm:cxn modelId="{95EB27A0-A209-4803-81C3-C082BBF6A4EB}" type="presParOf" srcId="{0B4E87C9-9C3C-49EB-8347-98936E23CB2D}" destId="{2F69FB69-965E-408E-B48F-B0BF82FDBB8A}" srcOrd="0" destOrd="0" presId="urn:microsoft.com/office/officeart/2016/7/layout/BasicTimeline"/>
    <dgm:cxn modelId="{4DD17F98-5EBE-453A-A2C6-AD562D315363}" type="presParOf" srcId="{0B4E87C9-9C3C-49EB-8347-98936E23CB2D}" destId="{26170AD1-91EF-4A22-86C6-4D4ECF7ECCC8}" srcOrd="1" destOrd="0" presId="urn:microsoft.com/office/officeart/2016/7/layout/BasicTimeline"/>
    <dgm:cxn modelId="{13FD98D3-4666-482B-A6BA-359F31A9E285}" type="presParOf" srcId="{26170AD1-91EF-4A22-86C6-4D4ECF7ECCC8}" destId="{57C820D2-B119-4A1B-990F-A8E3172D056D}" srcOrd="0" destOrd="0" presId="urn:microsoft.com/office/officeart/2016/7/layout/BasicTimeline"/>
    <dgm:cxn modelId="{1DB76E99-CA0E-494D-B225-5D6B1F3AABE5}" type="presParOf" srcId="{26170AD1-91EF-4A22-86C6-4D4ECF7ECCC8}" destId="{CF687ADD-FFC4-4F56-A42F-86DBB521970E}" srcOrd="1" destOrd="0" presId="urn:microsoft.com/office/officeart/2016/7/layout/BasicTimeline"/>
    <dgm:cxn modelId="{FF002643-8477-4FD9-B856-DCB6898C99F4}" type="presParOf" srcId="{0B4E87C9-9C3C-49EB-8347-98936E23CB2D}" destId="{157F24AE-2379-47AD-A9CE-3395CFD22AD5}" srcOrd="2" destOrd="0" presId="urn:microsoft.com/office/officeart/2016/7/layout/BasicTimeline"/>
    <dgm:cxn modelId="{42AF86C8-E627-48FF-98B3-9F956C4C75D6}" type="presParOf" srcId="{0B4E87C9-9C3C-49EB-8347-98936E23CB2D}" destId="{C68F0548-F94A-4DD2-A39A-DEFDDC10B5B3}" srcOrd="3" destOrd="0" presId="urn:microsoft.com/office/officeart/2016/7/layout/BasicTimeline"/>
    <dgm:cxn modelId="{BA269485-CB3B-4980-BC30-483F4903864D}" type="presParOf" srcId="{0B4E87C9-9C3C-49EB-8347-98936E23CB2D}" destId="{2CB2C66D-4DEC-4C03-867A-3832AA8B8671}"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049A94-BD9D-400E-ABF1-7470635ECED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897E660-4AD7-4E27-B756-4B1980F480F2}">
      <dgm:prSet/>
      <dgm:spPr/>
      <dgm:t>
        <a:bodyPr/>
        <a:lstStyle/>
        <a:p>
          <a:r>
            <a:rPr lang="fr-FR"/>
            <a:t>Pour les agents en CDD. </a:t>
          </a:r>
          <a:endParaRPr lang="en-US"/>
        </a:p>
      </dgm:t>
    </dgm:pt>
    <dgm:pt modelId="{E06217EC-795D-4167-BE33-7CA2B0670335}" type="parTrans" cxnId="{B3817AEE-21CA-487B-AC57-3F1EA68ACDDA}">
      <dgm:prSet/>
      <dgm:spPr/>
      <dgm:t>
        <a:bodyPr/>
        <a:lstStyle/>
        <a:p>
          <a:endParaRPr lang="en-US"/>
        </a:p>
      </dgm:t>
    </dgm:pt>
    <dgm:pt modelId="{E8273DCF-D4BC-4ADC-B490-92EF205CEA53}" type="sibTrans" cxnId="{B3817AEE-21CA-487B-AC57-3F1EA68ACDDA}">
      <dgm:prSet/>
      <dgm:spPr/>
      <dgm:t>
        <a:bodyPr/>
        <a:lstStyle/>
        <a:p>
          <a:endParaRPr lang="en-US"/>
        </a:p>
      </dgm:t>
    </dgm:pt>
    <dgm:pt modelId="{AD1421DA-7CE7-48FF-AEB2-ABA3A66B82E7}">
      <dgm:prSet/>
      <dgm:spPr/>
      <dgm:t>
        <a:bodyPr/>
        <a:lstStyle/>
        <a:p>
          <a:r>
            <a:rPr lang="fr-FR"/>
            <a:t>Ayant déjà un contrat individuel. </a:t>
          </a:r>
          <a:endParaRPr lang="en-US"/>
        </a:p>
      </dgm:t>
    </dgm:pt>
    <dgm:pt modelId="{D4FDB4D6-E605-4EC3-9024-64F4C8A54B0C}" type="parTrans" cxnId="{C4E1EF5F-0572-4259-9612-A61120CD5A2C}">
      <dgm:prSet/>
      <dgm:spPr/>
      <dgm:t>
        <a:bodyPr/>
        <a:lstStyle/>
        <a:p>
          <a:endParaRPr lang="en-US"/>
        </a:p>
      </dgm:t>
    </dgm:pt>
    <dgm:pt modelId="{FBCF538F-7837-45AA-AABE-BD6C59DDD44F}" type="sibTrans" cxnId="{C4E1EF5F-0572-4259-9612-A61120CD5A2C}">
      <dgm:prSet/>
      <dgm:spPr/>
      <dgm:t>
        <a:bodyPr/>
        <a:lstStyle/>
        <a:p>
          <a:endParaRPr lang="en-US"/>
        </a:p>
      </dgm:t>
    </dgm:pt>
    <dgm:pt modelId="{162D23D8-12AE-4555-9F3E-3B7AA5F9C97F}" type="pres">
      <dgm:prSet presAssocID="{3A049A94-BD9D-400E-ABF1-7470635ECEDA}" presName="hierChild1" presStyleCnt="0">
        <dgm:presLayoutVars>
          <dgm:chPref val="1"/>
          <dgm:dir/>
          <dgm:animOne val="branch"/>
          <dgm:animLvl val="lvl"/>
          <dgm:resizeHandles/>
        </dgm:presLayoutVars>
      </dgm:prSet>
      <dgm:spPr/>
    </dgm:pt>
    <dgm:pt modelId="{909B0FA4-DCD0-455E-BD47-BC363C20767D}" type="pres">
      <dgm:prSet presAssocID="{4897E660-4AD7-4E27-B756-4B1980F480F2}" presName="hierRoot1" presStyleCnt="0"/>
      <dgm:spPr/>
    </dgm:pt>
    <dgm:pt modelId="{B7E21B0D-C6D6-4083-93F7-58D1FFFB686B}" type="pres">
      <dgm:prSet presAssocID="{4897E660-4AD7-4E27-B756-4B1980F480F2}" presName="composite" presStyleCnt="0"/>
      <dgm:spPr/>
    </dgm:pt>
    <dgm:pt modelId="{75DFAC00-531E-4EEA-9802-110A194B5FCB}" type="pres">
      <dgm:prSet presAssocID="{4897E660-4AD7-4E27-B756-4B1980F480F2}" presName="background" presStyleLbl="node0" presStyleIdx="0" presStyleCnt="2"/>
      <dgm:spPr/>
    </dgm:pt>
    <dgm:pt modelId="{0B062207-A4E6-46DB-807C-29A5D7B5A7C8}" type="pres">
      <dgm:prSet presAssocID="{4897E660-4AD7-4E27-B756-4B1980F480F2}" presName="text" presStyleLbl="fgAcc0" presStyleIdx="0" presStyleCnt="2">
        <dgm:presLayoutVars>
          <dgm:chPref val="3"/>
        </dgm:presLayoutVars>
      </dgm:prSet>
      <dgm:spPr/>
    </dgm:pt>
    <dgm:pt modelId="{F7C3C7DD-A9A4-4CD7-802A-0650CECB6A1C}" type="pres">
      <dgm:prSet presAssocID="{4897E660-4AD7-4E27-B756-4B1980F480F2}" presName="hierChild2" presStyleCnt="0"/>
      <dgm:spPr/>
    </dgm:pt>
    <dgm:pt modelId="{53AE037E-6967-4730-8CBB-5FB0ED051199}" type="pres">
      <dgm:prSet presAssocID="{AD1421DA-7CE7-48FF-AEB2-ABA3A66B82E7}" presName="hierRoot1" presStyleCnt="0"/>
      <dgm:spPr/>
    </dgm:pt>
    <dgm:pt modelId="{5BB7EE54-CDC6-446E-B5CC-A8516498B8C7}" type="pres">
      <dgm:prSet presAssocID="{AD1421DA-7CE7-48FF-AEB2-ABA3A66B82E7}" presName="composite" presStyleCnt="0"/>
      <dgm:spPr/>
    </dgm:pt>
    <dgm:pt modelId="{1276AB4D-E745-415B-AA16-99F5E0440A24}" type="pres">
      <dgm:prSet presAssocID="{AD1421DA-7CE7-48FF-AEB2-ABA3A66B82E7}" presName="background" presStyleLbl="node0" presStyleIdx="1" presStyleCnt="2"/>
      <dgm:spPr/>
    </dgm:pt>
    <dgm:pt modelId="{1378C228-C9C4-403F-AD48-BB1806907EF0}" type="pres">
      <dgm:prSet presAssocID="{AD1421DA-7CE7-48FF-AEB2-ABA3A66B82E7}" presName="text" presStyleLbl="fgAcc0" presStyleIdx="1" presStyleCnt="2">
        <dgm:presLayoutVars>
          <dgm:chPref val="3"/>
        </dgm:presLayoutVars>
      </dgm:prSet>
      <dgm:spPr/>
    </dgm:pt>
    <dgm:pt modelId="{94C8DBBA-2CB6-4648-8BFC-A9DBBEE71FA7}" type="pres">
      <dgm:prSet presAssocID="{AD1421DA-7CE7-48FF-AEB2-ABA3A66B82E7}" presName="hierChild2" presStyleCnt="0"/>
      <dgm:spPr/>
    </dgm:pt>
  </dgm:ptLst>
  <dgm:cxnLst>
    <dgm:cxn modelId="{EB3C733F-B951-432D-8A10-A8161BD52A38}" type="presOf" srcId="{4897E660-4AD7-4E27-B756-4B1980F480F2}" destId="{0B062207-A4E6-46DB-807C-29A5D7B5A7C8}" srcOrd="0" destOrd="0" presId="urn:microsoft.com/office/officeart/2005/8/layout/hierarchy1"/>
    <dgm:cxn modelId="{C4E1EF5F-0572-4259-9612-A61120CD5A2C}" srcId="{3A049A94-BD9D-400E-ABF1-7470635ECEDA}" destId="{AD1421DA-7CE7-48FF-AEB2-ABA3A66B82E7}" srcOrd="1" destOrd="0" parTransId="{D4FDB4D6-E605-4EC3-9024-64F4C8A54B0C}" sibTransId="{FBCF538F-7837-45AA-AABE-BD6C59DDD44F}"/>
    <dgm:cxn modelId="{47DF6A65-7E4D-437A-877C-6700F575FD6F}" type="presOf" srcId="{3A049A94-BD9D-400E-ABF1-7470635ECEDA}" destId="{162D23D8-12AE-4555-9F3E-3B7AA5F9C97F}" srcOrd="0" destOrd="0" presId="urn:microsoft.com/office/officeart/2005/8/layout/hierarchy1"/>
    <dgm:cxn modelId="{EC49BBCB-37B4-4463-AEF5-717414A7AACD}" type="presOf" srcId="{AD1421DA-7CE7-48FF-AEB2-ABA3A66B82E7}" destId="{1378C228-C9C4-403F-AD48-BB1806907EF0}" srcOrd="0" destOrd="0" presId="urn:microsoft.com/office/officeart/2005/8/layout/hierarchy1"/>
    <dgm:cxn modelId="{B3817AEE-21CA-487B-AC57-3F1EA68ACDDA}" srcId="{3A049A94-BD9D-400E-ABF1-7470635ECEDA}" destId="{4897E660-4AD7-4E27-B756-4B1980F480F2}" srcOrd="0" destOrd="0" parTransId="{E06217EC-795D-4167-BE33-7CA2B0670335}" sibTransId="{E8273DCF-D4BC-4ADC-B490-92EF205CEA53}"/>
    <dgm:cxn modelId="{F77FF27C-FA53-4F7A-A253-3695F8D6ECFD}" type="presParOf" srcId="{162D23D8-12AE-4555-9F3E-3B7AA5F9C97F}" destId="{909B0FA4-DCD0-455E-BD47-BC363C20767D}" srcOrd="0" destOrd="0" presId="urn:microsoft.com/office/officeart/2005/8/layout/hierarchy1"/>
    <dgm:cxn modelId="{B28F34B5-0750-44E1-A025-F9B5B9EBBD27}" type="presParOf" srcId="{909B0FA4-DCD0-455E-BD47-BC363C20767D}" destId="{B7E21B0D-C6D6-4083-93F7-58D1FFFB686B}" srcOrd="0" destOrd="0" presId="urn:microsoft.com/office/officeart/2005/8/layout/hierarchy1"/>
    <dgm:cxn modelId="{85F927C3-D42E-4143-B5B2-681F7848FA2F}" type="presParOf" srcId="{B7E21B0D-C6D6-4083-93F7-58D1FFFB686B}" destId="{75DFAC00-531E-4EEA-9802-110A194B5FCB}" srcOrd="0" destOrd="0" presId="urn:microsoft.com/office/officeart/2005/8/layout/hierarchy1"/>
    <dgm:cxn modelId="{D51FD888-F291-4CD0-8AB7-76DCB2E38384}" type="presParOf" srcId="{B7E21B0D-C6D6-4083-93F7-58D1FFFB686B}" destId="{0B062207-A4E6-46DB-807C-29A5D7B5A7C8}" srcOrd="1" destOrd="0" presId="urn:microsoft.com/office/officeart/2005/8/layout/hierarchy1"/>
    <dgm:cxn modelId="{B6604E6B-4126-4432-A2E8-89878AD7C6A6}" type="presParOf" srcId="{909B0FA4-DCD0-455E-BD47-BC363C20767D}" destId="{F7C3C7DD-A9A4-4CD7-802A-0650CECB6A1C}" srcOrd="1" destOrd="0" presId="urn:microsoft.com/office/officeart/2005/8/layout/hierarchy1"/>
    <dgm:cxn modelId="{3BB6195E-2157-4059-9F69-30B0BD548B4A}" type="presParOf" srcId="{162D23D8-12AE-4555-9F3E-3B7AA5F9C97F}" destId="{53AE037E-6967-4730-8CBB-5FB0ED051199}" srcOrd="1" destOrd="0" presId="urn:microsoft.com/office/officeart/2005/8/layout/hierarchy1"/>
    <dgm:cxn modelId="{CC2A07AE-EEBD-49E6-98D8-B31076124A09}" type="presParOf" srcId="{53AE037E-6967-4730-8CBB-5FB0ED051199}" destId="{5BB7EE54-CDC6-446E-B5CC-A8516498B8C7}" srcOrd="0" destOrd="0" presId="urn:microsoft.com/office/officeart/2005/8/layout/hierarchy1"/>
    <dgm:cxn modelId="{7317FA1E-A2AF-4A27-96DE-8527B2758891}" type="presParOf" srcId="{5BB7EE54-CDC6-446E-B5CC-A8516498B8C7}" destId="{1276AB4D-E745-415B-AA16-99F5E0440A24}" srcOrd="0" destOrd="0" presId="urn:microsoft.com/office/officeart/2005/8/layout/hierarchy1"/>
    <dgm:cxn modelId="{C374B199-F154-48F0-99C8-A97459135CD8}" type="presParOf" srcId="{5BB7EE54-CDC6-446E-B5CC-A8516498B8C7}" destId="{1378C228-C9C4-403F-AD48-BB1806907EF0}" srcOrd="1" destOrd="0" presId="urn:microsoft.com/office/officeart/2005/8/layout/hierarchy1"/>
    <dgm:cxn modelId="{5EA6B2B1-819E-44FE-8B80-4A2D624F0CC9}" type="presParOf" srcId="{53AE037E-6967-4730-8CBB-5FB0ED051199}" destId="{94C8DBBA-2CB6-4648-8BFC-A9DBBEE71FA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3A7507-E82C-445A-9FA0-452245F33786}"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3BAF37F-FA5A-411B-AF6D-B226CA34B9B6}">
      <dgm:prSet/>
      <dgm:spPr/>
      <dgm:t>
        <a:bodyPr/>
        <a:lstStyle/>
        <a:p>
          <a:r>
            <a:rPr lang="fr-FR" dirty="0"/>
            <a:t>Si votre concubin/</a:t>
          </a:r>
          <a:r>
            <a:rPr lang="fr-FR" dirty="0" err="1"/>
            <a:t>ine</a:t>
          </a:r>
          <a:r>
            <a:rPr lang="fr-FR" dirty="0"/>
            <a:t> est dans l’obligation d’avoir un contrat  mutuel dans sa société privée (voir la convention collective), avec des versements santé .</a:t>
          </a:r>
          <a:endParaRPr lang="en-US" dirty="0"/>
        </a:p>
      </dgm:t>
    </dgm:pt>
    <dgm:pt modelId="{DFED7141-95A8-4A89-A2C0-84804075A75F}" type="parTrans" cxnId="{076E4323-9D37-49A6-9B6B-40DF1A6DD4FD}">
      <dgm:prSet/>
      <dgm:spPr/>
      <dgm:t>
        <a:bodyPr/>
        <a:lstStyle/>
        <a:p>
          <a:endParaRPr lang="en-US"/>
        </a:p>
      </dgm:t>
    </dgm:pt>
    <dgm:pt modelId="{4D948EBD-12E3-487F-807C-E9D10BA49FBF}" type="sibTrans" cxnId="{076E4323-9D37-49A6-9B6B-40DF1A6DD4FD}">
      <dgm:prSet/>
      <dgm:spPr/>
      <dgm:t>
        <a:bodyPr/>
        <a:lstStyle/>
        <a:p>
          <a:endParaRPr lang="en-US"/>
        </a:p>
      </dgm:t>
    </dgm:pt>
    <dgm:pt modelId="{1762DCED-3D12-4634-917B-4A521EDCDD06}">
      <dgm:prSet/>
      <dgm:spPr/>
      <dgm:t>
        <a:bodyPr/>
        <a:lstStyle/>
        <a:p>
          <a:r>
            <a:rPr lang="fr-FR"/>
            <a:t>Si votre concubin/ine est affilié au régime  complémentaire d’assurance maladie des industries électriques et gazières.</a:t>
          </a:r>
          <a:endParaRPr lang="en-US"/>
        </a:p>
      </dgm:t>
    </dgm:pt>
    <dgm:pt modelId="{46DC9223-0BF4-4D03-8213-F0AE9D1CCF5E}" type="parTrans" cxnId="{988BD3D5-D87D-450F-94E1-ED9CCD576294}">
      <dgm:prSet/>
      <dgm:spPr/>
      <dgm:t>
        <a:bodyPr/>
        <a:lstStyle/>
        <a:p>
          <a:endParaRPr lang="en-US"/>
        </a:p>
      </dgm:t>
    </dgm:pt>
    <dgm:pt modelId="{14189D64-4250-4970-BCB4-9263A8B64ECB}" type="sibTrans" cxnId="{988BD3D5-D87D-450F-94E1-ED9CCD576294}">
      <dgm:prSet/>
      <dgm:spPr/>
      <dgm:t>
        <a:bodyPr/>
        <a:lstStyle/>
        <a:p>
          <a:endParaRPr lang="en-US"/>
        </a:p>
      </dgm:t>
    </dgm:pt>
    <dgm:pt modelId="{4573C0EF-9123-4557-B741-600E9EA1BEF8}">
      <dgm:prSet/>
      <dgm:spPr/>
      <dgm:t>
        <a:bodyPr/>
        <a:lstStyle/>
        <a:p>
          <a:r>
            <a:rPr lang="fr-FR"/>
            <a:t>Si votre concubin/ine : est affilié au dispositif de couverture collective dans la fonction publique territoriale ou hospitalière.</a:t>
          </a:r>
          <a:endParaRPr lang="en-US"/>
        </a:p>
      </dgm:t>
    </dgm:pt>
    <dgm:pt modelId="{23CF4C16-D2CB-4420-A66B-74153148465A}" type="parTrans" cxnId="{53EEA95B-3A4B-40B6-A7AD-C8F71DBEBD88}">
      <dgm:prSet/>
      <dgm:spPr/>
      <dgm:t>
        <a:bodyPr/>
        <a:lstStyle/>
        <a:p>
          <a:endParaRPr lang="en-US"/>
        </a:p>
      </dgm:t>
    </dgm:pt>
    <dgm:pt modelId="{396960D3-02F4-473B-A5B7-A4F0374BE172}" type="sibTrans" cxnId="{53EEA95B-3A4B-40B6-A7AD-C8F71DBEBD88}">
      <dgm:prSet/>
      <dgm:spPr/>
      <dgm:t>
        <a:bodyPr/>
        <a:lstStyle/>
        <a:p>
          <a:endParaRPr lang="en-US"/>
        </a:p>
      </dgm:t>
    </dgm:pt>
    <dgm:pt modelId="{BF8B73DD-DE1B-42D8-9B63-93996723FA28}">
      <dgm:prSet/>
      <dgm:spPr/>
      <dgm:t>
        <a:bodyPr/>
        <a:lstStyle/>
        <a:p>
          <a:r>
            <a:rPr lang="fr-FR"/>
            <a:t>Si votre conbin/ine : est affilié au dispositif de couverture collective des militaires.</a:t>
          </a:r>
          <a:endParaRPr lang="en-US"/>
        </a:p>
      </dgm:t>
    </dgm:pt>
    <dgm:pt modelId="{DB3FB7A3-ABA7-412D-88C1-3BD79AA61E50}" type="parTrans" cxnId="{D72738FA-56FD-40B5-A841-4EA3C93C1EDC}">
      <dgm:prSet/>
      <dgm:spPr/>
      <dgm:t>
        <a:bodyPr/>
        <a:lstStyle/>
        <a:p>
          <a:endParaRPr lang="en-US"/>
        </a:p>
      </dgm:t>
    </dgm:pt>
    <dgm:pt modelId="{C8A6AC85-9560-4586-A052-FA1CBDE77ECA}" type="sibTrans" cxnId="{D72738FA-56FD-40B5-A841-4EA3C93C1EDC}">
      <dgm:prSet/>
      <dgm:spPr/>
      <dgm:t>
        <a:bodyPr/>
        <a:lstStyle/>
        <a:p>
          <a:endParaRPr lang="en-US"/>
        </a:p>
      </dgm:t>
    </dgm:pt>
    <dgm:pt modelId="{B77998E4-29FE-4B32-A578-4AAD5A26B65F}" type="pres">
      <dgm:prSet presAssocID="{053A7507-E82C-445A-9FA0-452245F33786}" presName="vert0" presStyleCnt="0">
        <dgm:presLayoutVars>
          <dgm:dir/>
          <dgm:animOne val="branch"/>
          <dgm:animLvl val="lvl"/>
        </dgm:presLayoutVars>
      </dgm:prSet>
      <dgm:spPr/>
    </dgm:pt>
    <dgm:pt modelId="{EA488EE0-A67B-48E0-B460-01C9C56F2BF4}" type="pres">
      <dgm:prSet presAssocID="{A3BAF37F-FA5A-411B-AF6D-B226CA34B9B6}" presName="thickLine" presStyleLbl="alignNode1" presStyleIdx="0" presStyleCnt="4"/>
      <dgm:spPr/>
    </dgm:pt>
    <dgm:pt modelId="{009C1F47-4B38-4257-A9F9-8D014087AC87}" type="pres">
      <dgm:prSet presAssocID="{A3BAF37F-FA5A-411B-AF6D-B226CA34B9B6}" presName="horz1" presStyleCnt="0"/>
      <dgm:spPr/>
    </dgm:pt>
    <dgm:pt modelId="{01D9453B-CB1B-43D6-92B1-24F52271BF28}" type="pres">
      <dgm:prSet presAssocID="{A3BAF37F-FA5A-411B-AF6D-B226CA34B9B6}" presName="tx1" presStyleLbl="revTx" presStyleIdx="0" presStyleCnt="4"/>
      <dgm:spPr/>
    </dgm:pt>
    <dgm:pt modelId="{35D8E7B4-AE18-453D-8C1A-43C9867594DB}" type="pres">
      <dgm:prSet presAssocID="{A3BAF37F-FA5A-411B-AF6D-B226CA34B9B6}" presName="vert1" presStyleCnt="0"/>
      <dgm:spPr/>
    </dgm:pt>
    <dgm:pt modelId="{91D89599-912C-4900-9F74-BEA0E73F3DFC}" type="pres">
      <dgm:prSet presAssocID="{1762DCED-3D12-4634-917B-4A521EDCDD06}" presName="thickLine" presStyleLbl="alignNode1" presStyleIdx="1" presStyleCnt="4"/>
      <dgm:spPr/>
    </dgm:pt>
    <dgm:pt modelId="{AAE01950-E51A-4A26-8838-06848CC91F20}" type="pres">
      <dgm:prSet presAssocID="{1762DCED-3D12-4634-917B-4A521EDCDD06}" presName="horz1" presStyleCnt="0"/>
      <dgm:spPr/>
    </dgm:pt>
    <dgm:pt modelId="{B501E3E7-ACE8-4D7A-9C10-D2F879D30989}" type="pres">
      <dgm:prSet presAssocID="{1762DCED-3D12-4634-917B-4A521EDCDD06}" presName="tx1" presStyleLbl="revTx" presStyleIdx="1" presStyleCnt="4"/>
      <dgm:spPr/>
    </dgm:pt>
    <dgm:pt modelId="{B7387236-F31D-4A6D-8A4A-0BDAF95073BD}" type="pres">
      <dgm:prSet presAssocID="{1762DCED-3D12-4634-917B-4A521EDCDD06}" presName="vert1" presStyleCnt="0"/>
      <dgm:spPr/>
    </dgm:pt>
    <dgm:pt modelId="{3596C99B-96D7-44DC-806D-AEF3A136BFFB}" type="pres">
      <dgm:prSet presAssocID="{4573C0EF-9123-4557-B741-600E9EA1BEF8}" presName="thickLine" presStyleLbl="alignNode1" presStyleIdx="2" presStyleCnt="4"/>
      <dgm:spPr/>
    </dgm:pt>
    <dgm:pt modelId="{175ABF6C-CB86-4D08-841B-9886F55F0835}" type="pres">
      <dgm:prSet presAssocID="{4573C0EF-9123-4557-B741-600E9EA1BEF8}" presName="horz1" presStyleCnt="0"/>
      <dgm:spPr/>
    </dgm:pt>
    <dgm:pt modelId="{00370E5F-02FF-49B5-B536-6A679FF74C28}" type="pres">
      <dgm:prSet presAssocID="{4573C0EF-9123-4557-B741-600E9EA1BEF8}" presName="tx1" presStyleLbl="revTx" presStyleIdx="2" presStyleCnt="4"/>
      <dgm:spPr/>
    </dgm:pt>
    <dgm:pt modelId="{64E33729-CFA1-411B-80BF-77DF8274E319}" type="pres">
      <dgm:prSet presAssocID="{4573C0EF-9123-4557-B741-600E9EA1BEF8}" presName="vert1" presStyleCnt="0"/>
      <dgm:spPr/>
    </dgm:pt>
    <dgm:pt modelId="{89C9E3D4-8043-4D10-9EC9-BE98E89C5D46}" type="pres">
      <dgm:prSet presAssocID="{BF8B73DD-DE1B-42D8-9B63-93996723FA28}" presName="thickLine" presStyleLbl="alignNode1" presStyleIdx="3" presStyleCnt="4"/>
      <dgm:spPr/>
    </dgm:pt>
    <dgm:pt modelId="{6A1F3FB7-1B4A-4B22-AD02-E0D834E5332B}" type="pres">
      <dgm:prSet presAssocID="{BF8B73DD-DE1B-42D8-9B63-93996723FA28}" presName="horz1" presStyleCnt="0"/>
      <dgm:spPr/>
    </dgm:pt>
    <dgm:pt modelId="{526BDB73-9ACC-43A7-AF9D-F1EB24B24740}" type="pres">
      <dgm:prSet presAssocID="{BF8B73DD-DE1B-42D8-9B63-93996723FA28}" presName="tx1" presStyleLbl="revTx" presStyleIdx="3" presStyleCnt="4"/>
      <dgm:spPr/>
    </dgm:pt>
    <dgm:pt modelId="{92094AA4-5147-497A-BC9F-BF5AB65F9FA7}" type="pres">
      <dgm:prSet presAssocID="{BF8B73DD-DE1B-42D8-9B63-93996723FA28}" presName="vert1" presStyleCnt="0"/>
      <dgm:spPr/>
    </dgm:pt>
  </dgm:ptLst>
  <dgm:cxnLst>
    <dgm:cxn modelId="{076E4323-9D37-49A6-9B6B-40DF1A6DD4FD}" srcId="{053A7507-E82C-445A-9FA0-452245F33786}" destId="{A3BAF37F-FA5A-411B-AF6D-B226CA34B9B6}" srcOrd="0" destOrd="0" parTransId="{DFED7141-95A8-4A89-A2C0-84804075A75F}" sibTransId="{4D948EBD-12E3-487F-807C-E9D10BA49FBF}"/>
    <dgm:cxn modelId="{82FE5D26-5D2A-4429-97AC-5AC39769B0D5}" type="presOf" srcId="{1762DCED-3D12-4634-917B-4A521EDCDD06}" destId="{B501E3E7-ACE8-4D7A-9C10-D2F879D30989}" srcOrd="0" destOrd="0" presId="urn:microsoft.com/office/officeart/2008/layout/LinedList"/>
    <dgm:cxn modelId="{8152CA2B-E417-4C85-BD48-FFE018ACF397}" type="presOf" srcId="{BF8B73DD-DE1B-42D8-9B63-93996723FA28}" destId="{526BDB73-9ACC-43A7-AF9D-F1EB24B24740}" srcOrd="0" destOrd="0" presId="urn:microsoft.com/office/officeart/2008/layout/LinedList"/>
    <dgm:cxn modelId="{220F283F-7132-448A-98E5-610F3CAB44CB}" type="presOf" srcId="{053A7507-E82C-445A-9FA0-452245F33786}" destId="{B77998E4-29FE-4B32-A578-4AAD5A26B65F}" srcOrd="0" destOrd="0" presId="urn:microsoft.com/office/officeart/2008/layout/LinedList"/>
    <dgm:cxn modelId="{53EEA95B-3A4B-40B6-A7AD-C8F71DBEBD88}" srcId="{053A7507-E82C-445A-9FA0-452245F33786}" destId="{4573C0EF-9123-4557-B741-600E9EA1BEF8}" srcOrd="2" destOrd="0" parTransId="{23CF4C16-D2CB-4420-A66B-74153148465A}" sibTransId="{396960D3-02F4-473B-A5B7-A4F0374BE172}"/>
    <dgm:cxn modelId="{3182BD70-A80E-49E9-83B1-D9C28D539C9B}" type="presOf" srcId="{4573C0EF-9123-4557-B741-600E9EA1BEF8}" destId="{00370E5F-02FF-49B5-B536-6A679FF74C28}" srcOrd="0" destOrd="0" presId="urn:microsoft.com/office/officeart/2008/layout/LinedList"/>
    <dgm:cxn modelId="{42FFF177-2D49-4DD8-B59F-B9B8E1C412AB}" type="presOf" srcId="{A3BAF37F-FA5A-411B-AF6D-B226CA34B9B6}" destId="{01D9453B-CB1B-43D6-92B1-24F52271BF28}" srcOrd="0" destOrd="0" presId="urn:microsoft.com/office/officeart/2008/layout/LinedList"/>
    <dgm:cxn modelId="{988BD3D5-D87D-450F-94E1-ED9CCD576294}" srcId="{053A7507-E82C-445A-9FA0-452245F33786}" destId="{1762DCED-3D12-4634-917B-4A521EDCDD06}" srcOrd="1" destOrd="0" parTransId="{46DC9223-0BF4-4D03-8213-F0AE9D1CCF5E}" sibTransId="{14189D64-4250-4970-BCB4-9263A8B64ECB}"/>
    <dgm:cxn modelId="{D72738FA-56FD-40B5-A841-4EA3C93C1EDC}" srcId="{053A7507-E82C-445A-9FA0-452245F33786}" destId="{BF8B73DD-DE1B-42D8-9B63-93996723FA28}" srcOrd="3" destOrd="0" parTransId="{DB3FB7A3-ABA7-412D-88C1-3BD79AA61E50}" sibTransId="{C8A6AC85-9560-4586-A052-FA1CBDE77ECA}"/>
    <dgm:cxn modelId="{1A716AFE-3D39-4803-9CEE-3D1CF410ACC9}" type="presParOf" srcId="{B77998E4-29FE-4B32-A578-4AAD5A26B65F}" destId="{EA488EE0-A67B-48E0-B460-01C9C56F2BF4}" srcOrd="0" destOrd="0" presId="urn:microsoft.com/office/officeart/2008/layout/LinedList"/>
    <dgm:cxn modelId="{740F95B9-D1FB-496A-94FB-716B81596D94}" type="presParOf" srcId="{B77998E4-29FE-4B32-A578-4AAD5A26B65F}" destId="{009C1F47-4B38-4257-A9F9-8D014087AC87}" srcOrd="1" destOrd="0" presId="urn:microsoft.com/office/officeart/2008/layout/LinedList"/>
    <dgm:cxn modelId="{869519E1-C7EA-40DB-8084-A9F705D158AD}" type="presParOf" srcId="{009C1F47-4B38-4257-A9F9-8D014087AC87}" destId="{01D9453B-CB1B-43D6-92B1-24F52271BF28}" srcOrd="0" destOrd="0" presId="urn:microsoft.com/office/officeart/2008/layout/LinedList"/>
    <dgm:cxn modelId="{97AE8640-4484-424A-B27F-40FC16CA5CF0}" type="presParOf" srcId="{009C1F47-4B38-4257-A9F9-8D014087AC87}" destId="{35D8E7B4-AE18-453D-8C1A-43C9867594DB}" srcOrd="1" destOrd="0" presId="urn:microsoft.com/office/officeart/2008/layout/LinedList"/>
    <dgm:cxn modelId="{820FCF81-1396-4338-82F9-CC78D3167BE7}" type="presParOf" srcId="{B77998E4-29FE-4B32-A578-4AAD5A26B65F}" destId="{91D89599-912C-4900-9F74-BEA0E73F3DFC}" srcOrd="2" destOrd="0" presId="urn:microsoft.com/office/officeart/2008/layout/LinedList"/>
    <dgm:cxn modelId="{F21DB8DF-A7D2-4FFC-B9DC-D766D1CB9B42}" type="presParOf" srcId="{B77998E4-29FE-4B32-A578-4AAD5A26B65F}" destId="{AAE01950-E51A-4A26-8838-06848CC91F20}" srcOrd="3" destOrd="0" presId="urn:microsoft.com/office/officeart/2008/layout/LinedList"/>
    <dgm:cxn modelId="{5343A99C-6312-4752-A699-277B52B1E467}" type="presParOf" srcId="{AAE01950-E51A-4A26-8838-06848CC91F20}" destId="{B501E3E7-ACE8-4D7A-9C10-D2F879D30989}" srcOrd="0" destOrd="0" presId="urn:microsoft.com/office/officeart/2008/layout/LinedList"/>
    <dgm:cxn modelId="{C86552B8-F193-4FB7-B414-34E82223F579}" type="presParOf" srcId="{AAE01950-E51A-4A26-8838-06848CC91F20}" destId="{B7387236-F31D-4A6D-8A4A-0BDAF95073BD}" srcOrd="1" destOrd="0" presId="urn:microsoft.com/office/officeart/2008/layout/LinedList"/>
    <dgm:cxn modelId="{B97FBA2A-6367-4A5E-B103-EEE3A26CA7BF}" type="presParOf" srcId="{B77998E4-29FE-4B32-A578-4AAD5A26B65F}" destId="{3596C99B-96D7-44DC-806D-AEF3A136BFFB}" srcOrd="4" destOrd="0" presId="urn:microsoft.com/office/officeart/2008/layout/LinedList"/>
    <dgm:cxn modelId="{2E094AF5-2E00-470E-A67A-485DF87F79E0}" type="presParOf" srcId="{B77998E4-29FE-4B32-A578-4AAD5A26B65F}" destId="{175ABF6C-CB86-4D08-841B-9886F55F0835}" srcOrd="5" destOrd="0" presId="urn:microsoft.com/office/officeart/2008/layout/LinedList"/>
    <dgm:cxn modelId="{F7FCE3A1-C453-4D09-8BA7-5EAACE16AC50}" type="presParOf" srcId="{175ABF6C-CB86-4D08-841B-9886F55F0835}" destId="{00370E5F-02FF-49B5-B536-6A679FF74C28}" srcOrd="0" destOrd="0" presId="urn:microsoft.com/office/officeart/2008/layout/LinedList"/>
    <dgm:cxn modelId="{832FCAF3-6E90-4700-A7CE-2FB30791E995}" type="presParOf" srcId="{175ABF6C-CB86-4D08-841B-9886F55F0835}" destId="{64E33729-CFA1-411B-80BF-77DF8274E319}" srcOrd="1" destOrd="0" presId="urn:microsoft.com/office/officeart/2008/layout/LinedList"/>
    <dgm:cxn modelId="{E530CC64-3C50-4128-913A-72C08A00166A}" type="presParOf" srcId="{B77998E4-29FE-4B32-A578-4AAD5A26B65F}" destId="{89C9E3D4-8043-4D10-9EC9-BE98E89C5D46}" srcOrd="6" destOrd="0" presId="urn:microsoft.com/office/officeart/2008/layout/LinedList"/>
    <dgm:cxn modelId="{83CA75F7-3FF5-4AD1-89CF-67F2D03EBE29}" type="presParOf" srcId="{B77998E4-29FE-4B32-A578-4AAD5A26B65F}" destId="{6A1F3FB7-1B4A-4B22-AD02-E0D834E5332B}" srcOrd="7" destOrd="0" presId="urn:microsoft.com/office/officeart/2008/layout/LinedList"/>
    <dgm:cxn modelId="{DFC00BC4-90BA-4E8E-B658-3E5E38DC39DD}" type="presParOf" srcId="{6A1F3FB7-1B4A-4B22-AD02-E0D834E5332B}" destId="{526BDB73-9ACC-43A7-AF9D-F1EB24B24740}" srcOrd="0" destOrd="0" presId="urn:microsoft.com/office/officeart/2008/layout/LinedList"/>
    <dgm:cxn modelId="{F26E45BD-5828-45CA-8538-F3BA109A313B}" type="presParOf" srcId="{6A1F3FB7-1B4A-4B22-AD02-E0D834E5332B}" destId="{92094AA4-5147-497A-BC9F-BF5AB65F9F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F63C-77A2-43A9-BAC8-74AEB5D70D82}"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84AFA795-6DE6-4FDD-BDB7-C6781E42D648}">
      <dgm:prSet/>
      <dgm:spPr/>
      <dgm:t>
        <a:bodyPr/>
        <a:lstStyle/>
        <a:p>
          <a:r>
            <a:rPr lang="fr-FR"/>
            <a:t>Deux options facultatives pour compléter votre couverture : </a:t>
          </a:r>
          <a:endParaRPr lang="en-US"/>
        </a:p>
      </dgm:t>
    </dgm:pt>
    <dgm:pt modelId="{35D75B00-B89C-4809-9C5E-6A86BA3A8BAB}" type="parTrans" cxnId="{CC985CDB-9B4E-4196-B0CA-1936454084AF}">
      <dgm:prSet/>
      <dgm:spPr/>
      <dgm:t>
        <a:bodyPr/>
        <a:lstStyle/>
        <a:p>
          <a:endParaRPr lang="en-US"/>
        </a:p>
      </dgm:t>
    </dgm:pt>
    <dgm:pt modelId="{E63DC366-5FDB-439E-AB60-EB56B7414D0D}" type="sibTrans" cxnId="{CC985CDB-9B4E-4196-B0CA-1936454084AF}">
      <dgm:prSet/>
      <dgm:spPr/>
      <dgm:t>
        <a:bodyPr/>
        <a:lstStyle/>
        <a:p>
          <a:endParaRPr lang="en-US"/>
        </a:p>
      </dgm:t>
    </dgm:pt>
    <dgm:pt modelId="{ED755F91-D0E3-47A1-9417-82AC2B6B325D}">
      <dgm:prSet/>
      <dgm:spPr/>
      <dgm:t>
        <a:bodyPr/>
        <a:lstStyle/>
        <a:p>
          <a:r>
            <a:rPr lang="fr-FR"/>
            <a:t>(Pris en charge à 50% avec un plafond de 5euros/mois sur 1</a:t>
          </a:r>
          <a:r>
            <a:rPr lang="fr-FR" baseline="30000"/>
            <a:t>ère</a:t>
          </a:r>
          <a:r>
            <a:rPr lang="fr-FR"/>
            <a:t> option).</a:t>
          </a:r>
          <a:endParaRPr lang="en-US"/>
        </a:p>
      </dgm:t>
    </dgm:pt>
    <dgm:pt modelId="{4116EE91-8596-467F-92D0-07EBAF677879}" type="parTrans" cxnId="{A4693F2D-C4DD-49C8-917F-3C493675B06F}">
      <dgm:prSet/>
      <dgm:spPr/>
      <dgm:t>
        <a:bodyPr/>
        <a:lstStyle/>
        <a:p>
          <a:endParaRPr lang="en-US"/>
        </a:p>
      </dgm:t>
    </dgm:pt>
    <dgm:pt modelId="{9797AAF4-6E30-442F-A074-46AF3DA8BCD5}" type="sibTrans" cxnId="{A4693F2D-C4DD-49C8-917F-3C493675B06F}">
      <dgm:prSet/>
      <dgm:spPr/>
      <dgm:t>
        <a:bodyPr/>
        <a:lstStyle/>
        <a:p>
          <a:endParaRPr lang="en-US"/>
        </a:p>
      </dgm:t>
    </dgm:pt>
    <dgm:pt modelId="{84932D78-9AC6-4DA9-888B-010A265F524C}">
      <dgm:prSet/>
      <dgm:spPr/>
      <dgm:t>
        <a:bodyPr/>
        <a:lstStyle/>
        <a:p>
          <a:r>
            <a:rPr lang="fr-FR"/>
            <a:t>Option 1 : +16,75 euros.</a:t>
          </a:r>
          <a:endParaRPr lang="en-US"/>
        </a:p>
      </dgm:t>
    </dgm:pt>
    <dgm:pt modelId="{E4F15D58-C9CF-4D26-A766-9B054BA9193E}" type="parTrans" cxnId="{0549A7AA-F707-4AD5-8D76-1E0038378EB1}">
      <dgm:prSet/>
      <dgm:spPr/>
      <dgm:t>
        <a:bodyPr/>
        <a:lstStyle/>
        <a:p>
          <a:endParaRPr lang="en-US"/>
        </a:p>
      </dgm:t>
    </dgm:pt>
    <dgm:pt modelId="{C423BB6A-6172-46FC-815C-6DE2A0386202}" type="sibTrans" cxnId="{0549A7AA-F707-4AD5-8D76-1E0038378EB1}">
      <dgm:prSet/>
      <dgm:spPr/>
      <dgm:t>
        <a:bodyPr/>
        <a:lstStyle/>
        <a:p>
          <a:endParaRPr lang="en-US"/>
        </a:p>
      </dgm:t>
    </dgm:pt>
    <dgm:pt modelId="{4F947B76-31C8-414E-9718-02496BA264E2}">
      <dgm:prSet/>
      <dgm:spPr/>
      <dgm:t>
        <a:bodyPr/>
        <a:lstStyle/>
        <a:p>
          <a:r>
            <a:rPr lang="fr-FR"/>
            <a:t>Option 2 : +28,32 euros.</a:t>
          </a:r>
          <a:endParaRPr lang="en-US"/>
        </a:p>
      </dgm:t>
    </dgm:pt>
    <dgm:pt modelId="{EE5E7913-2574-4CDF-9AF6-6E5F120F30BB}" type="parTrans" cxnId="{2D2FB7EB-88DE-4D8D-A850-A9412100E5CA}">
      <dgm:prSet/>
      <dgm:spPr/>
      <dgm:t>
        <a:bodyPr/>
        <a:lstStyle/>
        <a:p>
          <a:endParaRPr lang="en-US"/>
        </a:p>
      </dgm:t>
    </dgm:pt>
    <dgm:pt modelId="{9A35A3B2-4F33-417A-B6C9-1ED3B3740367}" type="sibTrans" cxnId="{2D2FB7EB-88DE-4D8D-A850-A9412100E5CA}">
      <dgm:prSet/>
      <dgm:spPr/>
      <dgm:t>
        <a:bodyPr/>
        <a:lstStyle/>
        <a:p>
          <a:endParaRPr lang="en-US"/>
        </a:p>
      </dgm:t>
    </dgm:pt>
    <dgm:pt modelId="{B582BF97-3217-4AC2-8ED6-75DBA11ADD33}" type="pres">
      <dgm:prSet presAssocID="{000EF63C-77A2-43A9-BAC8-74AEB5D70D82}" presName="hierChild1" presStyleCnt="0">
        <dgm:presLayoutVars>
          <dgm:chPref val="1"/>
          <dgm:dir/>
          <dgm:animOne val="branch"/>
          <dgm:animLvl val="lvl"/>
          <dgm:resizeHandles/>
        </dgm:presLayoutVars>
      </dgm:prSet>
      <dgm:spPr/>
    </dgm:pt>
    <dgm:pt modelId="{6C78F05F-D3BA-494B-988F-09AE2464D41D}" type="pres">
      <dgm:prSet presAssocID="{84AFA795-6DE6-4FDD-BDB7-C6781E42D648}" presName="hierRoot1" presStyleCnt="0"/>
      <dgm:spPr/>
    </dgm:pt>
    <dgm:pt modelId="{03BF3BD7-65DD-418B-9E6B-8CC2C75F234A}" type="pres">
      <dgm:prSet presAssocID="{84AFA795-6DE6-4FDD-BDB7-C6781E42D648}" presName="composite" presStyleCnt="0"/>
      <dgm:spPr/>
    </dgm:pt>
    <dgm:pt modelId="{08772E95-7002-49EF-8354-F1FF62C29DDE}" type="pres">
      <dgm:prSet presAssocID="{84AFA795-6DE6-4FDD-BDB7-C6781E42D648}" presName="background" presStyleLbl="node0" presStyleIdx="0" presStyleCnt="2"/>
      <dgm:spPr/>
    </dgm:pt>
    <dgm:pt modelId="{6701EB12-6ECA-4E35-B9AA-B97E48D443BF}" type="pres">
      <dgm:prSet presAssocID="{84AFA795-6DE6-4FDD-BDB7-C6781E42D648}" presName="text" presStyleLbl="fgAcc0" presStyleIdx="0" presStyleCnt="2">
        <dgm:presLayoutVars>
          <dgm:chPref val="3"/>
        </dgm:presLayoutVars>
      </dgm:prSet>
      <dgm:spPr/>
    </dgm:pt>
    <dgm:pt modelId="{5EC69A7A-3D69-4A92-BE55-93C771CAE420}" type="pres">
      <dgm:prSet presAssocID="{84AFA795-6DE6-4FDD-BDB7-C6781E42D648}" presName="hierChild2" presStyleCnt="0"/>
      <dgm:spPr/>
    </dgm:pt>
    <dgm:pt modelId="{4DCEEF5D-B2BE-4C38-85BB-CE036C077F00}" type="pres">
      <dgm:prSet presAssocID="{ED755F91-D0E3-47A1-9417-82AC2B6B325D}" presName="hierRoot1" presStyleCnt="0"/>
      <dgm:spPr/>
    </dgm:pt>
    <dgm:pt modelId="{3FDBC560-BE34-4CC0-821F-3A10F73370B7}" type="pres">
      <dgm:prSet presAssocID="{ED755F91-D0E3-47A1-9417-82AC2B6B325D}" presName="composite" presStyleCnt="0"/>
      <dgm:spPr/>
    </dgm:pt>
    <dgm:pt modelId="{491B910B-BDA8-4C6E-9B61-D89B50C729E6}" type="pres">
      <dgm:prSet presAssocID="{ED755F91-D0E3-47A1-9417-82AC2B6B325D}" presName="background" presStyleLbl="node0" presStyleIdx="1" presStyleCnt="2"/>
      <dgm:spPr/>
    </dgm:pt>
    <dgm:pt modelId="{A6F86222-1264-4611-B762-342700054F6B}" type="pres">
      <dgm:prSet presAssocID="{ED755F91-D0E3-47A1-9417-82AC2B6B325D}" presName="text" presStyleLbl="fgAcc0" presStyleIdx="1" presStyleCnt="2">
        <dgm:presLayoutVars>
          <dgm:chPref val="3"/>
        </dgm:presLayoutVars>
      </dgm:prSet>
      <dgm:spPr/>
    </dgm:pt>
    <dgm:pt modelId="{4BE4D274-325B-4710-8F41-5A93F7B720F3}" type="pres">
      <dgm:prSet presAssocID="{ED755F91-D0E3-47A1-9417-82AC2B6B325D}" presName="hierChild2" presStyleCnt="0"/>
      <dgm:spPr/>
    </dgm:pt>
    <dgm:pt modelId="{59CBDC3D-A3F6-40D5-A9E5-262CE74C1945}" type="pres">
      <dgm:prSet presAssocID="{E4F15D58-C9CF-4D26-A766-9B054BA9193E}" presName="Name10" presStyleLbl="parChTrans1D2" presStyleIdx="0" presStyleCnt="2"/>
      <dgm:spPr/>
    </dgm:pt>
    <dgm:pt modelId="{AC57C77F-0DE3-49B6-9C49-1CF5B0FA976C}" type="pres">
      <dgm:prSet presAssocID="{84932D78-9AC6-4DA9-888B-010A265F524C}" presName="hierRoot2" presStyleCnt="0"/>
      <dgm:spPr/>
    </dgm:pt>
    <dgm:pt modelId="{8449553A-F241-4F7D-8D6E-D4BDE44924C0}" type="pres">
      <dgm:prSet presAssocID="{84932D78-9AC6-4DA9-888B-010A265F524C}" presName="composite2" presStyleCnt="0"/>
      <dgm:spPr/>
    </dgm:pt>
    <dgm:pt modelId="{55E7F0C7-F04C-40C5-A2AC-AC6960ADE65B}" type="pres">
      <dgm:prSet presAssocID="{84932D78-9AC6-4DA9-888B-010A265F524C}" presName="background2" presStyleLbl="node2" presStyleIdx="0" presStyleCnt="2"/>
      <dgm:spPr/>
    </dgm:pt>
    <dgm:pt modelId="{4028F2E1-1B79-4287-BBA3-7541D46640A6}" type="pres">
      <dgm:prSet presAssocID="{84932D78-9AC6-4DA9-888B-010A265F524C}" presName="text2" presStyleLbl="fgAcc2" presStyleIdx="0" presStyleCnt="2">
        <dgm:presLayoutVars>
          <dgm:chPref val="3"/>
        </dgm:presLayoutVars>
      </dgm:prSet>
      <dgm:spPr/>
    </dgm:pt>
    <dgm:pt modelId="{9F3BA05F-EE89-49A9-9BAB-154B6B737B71}" type="pres">
      <dgm:prSet presAssocID="{84932D78-9AC6-4DA9-888B-010A265F524C}" presName="hierChild3" presStyleCnt="0"/>
      <dgm:spPr/>
    </dgm:pt>
    <dgm:pt modelId="{92CCD32B-6B8E-4DB1-856D-4EB9DE87ACB5}" type="pres">
      <dgm:prSet presAssocID="{EE5E7913-2574-4CDF-9AF6-6E5F120F30BB}" presName="Name10" presStyleLbl="parChTrans1D2" presStyleIdx="1" presStyleCnt="2"/>
      <dgm:spPr/>
    </dgm:pt>
    <dgm:pt modelId="{5606AC12-CCA4-41FE-8D5D-F7942ACD2BBD}" type="pres">
      <dgm:prSet presAssocID="{4F947B76-31C8-414E-9718-02496BA264E2}" presName="hierRoot2" presStyleCnt="0"/>
      <dgm:spPr/>
    </dgm:pt>
    <dgm:pt modelId="{8D982509-02E5-48D8-AE5C-F7BF877A4DC6}" type="pres">
      <dgm:prSet presAssocID="{4F947B76-31C8-414E-9718-02496BA264E2}" presName="composite2" presStyleCnt="0"/>
      <dgm:spPr/>
    </dgm:pt>
    <dgm:pt modelId="{4D7590D3-9C19-4581-93A4-9E04E4210E42}" type="pres">
      <dgm:prSet presAssocID="{4F947B76-31C8-414E-9718-02496BA264E2}" presName="background2" presStyleLbl="node2" presStyleIdx="1" presStyleCnt="2"/>
      <dgm:spPr/>
    </dgm:pt>
    <dgm:pt modelId="{C23A33B1-881C-41A0-B176-D2FE26169829}" type="pres">
      <dgm:prSet presAssocID="{4F947B76-31C8-414E-9718-02496BA264E2}" presName="text2" presStyleLbl="fgAcc2" presStyleIdx="1" presStyleCnt="2">
        <dgm:presLayoutVars>
          <dgm:chPref val="3"/>
        </dgm:presLayoutVars>
      </dgm:prSet>
      <dgm:spPr/>
    </dgm:pt>
    <dgm:pt modelId="{72E00879-F061-474D-8FD0-75BE04FE1278}" type="pres">
      <dgm:prSet presAssocID="{4F947B76-31C8-414E-9718-02496BA264E2}" presName="hierChild3" presStyleCnt="0"/>
      <dgm:spPr/>
    </dgm:pt>
  </dgm:ptLst>
  <dgm:cxnLst>
    <dgm:cxn modelId="{A4693F2D-C4DD-49C8-917F-3C493675B06F}" srcId="{000EF63C-77A2-43A9-BAC8-74AEB5D70D82}" destId="{ED755F91-D0E3-47A1-9417-82AC2B6B325D}" srcOrd="1" destOrd="0" parTransId="{4116EE91-8596-467F-92D0-07EBAF677879}" sibTransId="{9797AAF4-6E30-442F-A074-46AF3DA8BCD5}"/>
    <dgm:cxn modelId="{D11E2B45-E5F2-48AB-A91F-AB18B9E94B7B}" type="presOf" srcId="{84AFA795-6DE6-4FDD-BDB7-C6781E42D648}" destId="{6701EB12-6ECA-4E35-B9AA-B97E48D443BF}" srcOrd="0" destOrd="0" presId="urn:microsoft.com/office/officeart/2005/8/layout/hierarchy1"/>
    <dgm:cxn modelId="{0549A7AA-F707-4AD5-8D76-1E0038378EB1}" srcId="{ED755F91-D0E3-47A1-9417-82AC2B6B325D}" destId="{84932D78-9AC6-4DA9-888B-010A265F524C}" srcOrd="0" destOrd="0" parTransId="{E4F15D58-C9CF-4D26-A766-9B054BA9193E}" sibTransId="{C423BB6A-6172-46FC-815C-6DE2A0386202}"/>
    <dgm:cxn modelId="{F8B525B2-A0AF-4F2C-99D0-FF84EEAA1D45}" type="presOf" srcId="{E4F15D58-C9CF-4D26-A766-9B054BA9193E}" destId="{59CBDC3D-A3F6-40D5-A9E5-262CE74C1945}" srcOrd="0" destOrd="0" presId="urn:microsoft.com/office/officeart/2005/8/layout/hierarchy1"/>
    <dgm:cxn modelId="{E2F965CE-3710-4845-B4F8-E3BFABADD2CF}" type="presOf" srcId="{EE5E7913-2574-4CDF-9AF6-6E5F120F30BB}" destId="{92CCD32B-6B8E-4DB1-856D-4EB9DE87ACB5}" srcOrd="0" destOrd="0" presId="urn:microsoft.com/office/officeart/2005/8/layout/hierarchy1"/>
    <dgm:cxn modelId="{CC985CDB-9B4E-4196-B0CA-1936454084AF}" srcId="{000EF63C-77A2-43A9-BAC8-74AEB5D70D82}" destId="{84AFA795-6DE6-4FDD-BDB7-C6781E42D648}" srcOrd="0" destOrd="0" parTransId="{35D75B00-B89C-4809-9C5E-6A86BA3A8BAB}" sibTransId="{E63DC366-5FDB-439E-AB60-EB56B7414D0D}"/>
    <dgm:cxn modelId="{08E5B1EA-FEB0-42E0-9306-87C77C9650B7}" type="presOf" srcId="{4F947B76-31C8-414E-9718-02496BA264E2}" destId="{C23A33B1-881C-41A0-B176-D2FE26169829}" srcOrd="0" destOrd="0" presId="urn:microsoft.com/office/officeart/2005/8/layout/hierarchy1"/>
    <dgm:cxn modelId="{1E7FCAEA-26BF-4E82-9EB9-53F8EFA9D6EC}" type="presOf" srcId="{84932D78-9AC6-4DA9-888B-010A265F524C}" destId="{4028F2E1-1B79-4287-BBA3-7541D46640A6}" srcOrd="0" destOrd="0" presId="urn:microsoft.com/office/officeart/2005/8/layout/hierarchy1"/>
    <dgm:cxn modelId="{2D2FB7EB-88DE-4D8D-A850-A9412100E5CA}" srcId="{ED755F91-D0E3-47A1-9417-82AC2B6B325D}" destId="{4F947B76-31C8-414E-9718-02496BA264E2}" srcOrd="1" destOrd="0" parTransId="{EE5E7913-2574-4CDF-9AF6-6E5F120F30BB}" sibTransId="{9A35A3B2-4F33-417A-B6C9-1ED3B3740367}"/>
    <dgm:cxn modelId="{0A0127EC-63EC-4025-8DD9-A3CFBE9F9C7B}" type="presOf" srcId="{000EF63C-77A2-43A9-BAC8-74AEB5D70D82}" destId="{B582BF97-3217-4AC2-8ED6-75DBA11ADD33}" srcOrd="0" destOrd="0" presId="urn:microsoft.com/office/officeart/2005/8/layout/hierarchy1"/>
    <dgm:cxn modelId="{4C55EBFD-ED50-4C44-A842-80659362C456}" type="presOf" srcId="{ED755F91-D0E3-47A1-9417-82AC2B6B325D}" destId="{A6F86222-1264-4611-B762-342700054F6B}" srcOrd="0" destOrd="0" presId="urn:microsoft.com/office/officeart/2005/8/layout/hierarchy1"/>
    <dgm:cxn modelId="{0C8F4710-8A46-4229-BEBE-06376E31F9C0}" type="presParOf" srcId="{B582BF97-3217-4AC2-8ED6-75DBA11ADD33}" destId="{6C78F05F-D3BA-494B-988F-09AE2464D41D}" srcOrd="0" destOrd="0" presId="urn:microsoft.com/office/officeart/2005/8/layout/hierarchy1"/>
    <dgm:cxn modelId="{7CFA343E-00A8-44D1-9D5C-C01E704B4FAB}" type="presParOf" srcId="{6C78F05F-D3BA-494B-988F-09AE2464D41D}" destId="{03BF3BD7-65DD-418B-9E6B-8CC2C75F234A}" srcOrd="0" destOrd="0" presId="urn:microsoft.com/office/officeart/2005/8/layout/hierarchy1"/>
    <dgm:cxn modelId="{28D8EBCF-956A-4B6D-8321-2CC8E363AAAD}" type="presParOf" srcId="{03BF3BD7-65DD-418B-9E6B-8CC2C75F234A}" destId="{08772E95-7002-49EF-8354-F1FF62C29DDE}" srcOrd="0" destOrd="0" presId="urn:microsoft.com/office/officeart/2005/8/layout/hierarchy1"/>
    <dgm:cxn modelId="{2542377C-BBF7-4785-B3C9-B1238033151F}" type="presParOf" srcId="{03BF3BD7-65DD-418B-9E6B-8CC2C75F234A}" destId="{6701EB12-6ECA-4E35-B9AA-B97E48D443BF}" srcOrd="1" destOrd="0" presId="urn:microsoft.com/office/officeart/2005/8/layout/hierarchy1"/>
    <dgm:cxn modelId="{E1E4F20C-1BCA-4860-A9B8-342BE827D1FC}" type="presParOf" srcId="{6C78F05F-D3BA-494B-988F-09AE2464D41D}" destId="{5EC69A7A-3D69-4A92-BE55-93C771CAE420}" srcOrd="1" destOrd="0" presId="urn:microsoft.com/office/officeart/2005/8/layout/hierarchy1"/>
    <dgm:cxn modelId="{76522F38-16CD-4E09-A670-CDB8199A2278}" type="presParOf" srcId="{B582BF97-3217-4AC2-8ED6-75DBA11ADD33}" destId="{4DCEEF5D-B2BE-4C38-85BB-CE036C077F00}" srcOrd="1" destOrd="0" presId="urn:microsoft.com/office/officeart/2005/8/layout/hierarchy1"/>
    <dgm:cxn modelId="{C75C728B-D4B4-4CDA-8069-D4D2309C7562}" type="presParOf" srcId="{4DCEEF5D-B2BE-4C38-85BB-CE036C077F00}" destId="{3FDBC560-BE34-4CC0-821F-3A10F73370B7}" srcOrd="0" destOrd="0" presId="urn:microsoft.com/office/officeart/2005/8/layout/hierarchy1"/>
    <dgm:cxn modelId="{544CADD8-199A-4700-9C10-00870BEF0CC6}" type="presParOf" srcId="{3FDBC560-BE34-4CC0-821F-3A10F73370B7}" destId="{491B910B-BDA8-4C6E-9B61-D89B50C729E6}" srcOrd="0" destOrd="0" presId="urn:microsoft.com/office/officeart/2005/8/layout/hierarchy1"/>
    <dgm:cxn modelId="{DE6AD6F3-F6D7-4A59-821F-21465087CCC0}" type="presParOf" srcId="{3FDBC560-BE34-4CC0-821F-3A10F73370B7}" destId="{A6F86222-1264-4611-B762-342700054F6B}" srcOrd="1" destOrd="0" presId="urn:microsoft.com/office/officeart/2005/8/layout/hierarchy1"/>
    <dgm:cxn modelId="{8D622373-8B16-4FD6-A668-102526C95281}" type="presParOf" srcId="{4DCEEF5D-B2BE-4C38-85BB-CE036C077F00}" destId="{4BE4D274-325B-4710-8F41-5A93F7B720F3}" srcOrd="1" destOrd="0" presId="urn:microsoft.com/office/officeart/2005/8/layout/hierarchy1"/>
    <dgm:cxn modelId="{6F84E2F3-2485-434D-9001-3B8B1F50EE5F}" type="presParOf" srcId="{4BE4D274-325B-4710-8F41-5A93F7B720F3}" destId="{59CBDC3D-A3F6-40D5-A9E5-262CE74C1945}" srcOrd="0" destOrd="0" presId="urn:microsoft.com/office/officeart/2005/8/layout/hierarchy1"/>
    <dgm:cxn modelId="{1EA1764A-8C7A-4BA4-B3E3-87DE0176B2A4}" type="presParOf" srcId="{4BE4D274-325B-4710-8F41-5A93F7B720F3}" destId="{AC57C77F-0DE3-49B6-9C49-1CF5B0FA976C}" srcOrd="1" destOrd="0" presId="urn:microsoft.com/office/officeart/2005/8/layout/hierarchy1"/>
    <dgm:cxn modelId="{51437C18-6690-47D8-B56C-19A3EC7D322D}" type="presParOf" srcId="{AC57C77F-0DE3-49B6-9C49-1CF5B0FA976C}" destId="{8449553A-F241-4F7D-8D6E-D4BDE44924C0}" srcOrd="0" destOrd="0" presId="urn:microsoft.com/office/officeart/2005/8/layout/hierarchy1"/>
    <dgm:cxn modelId="{046F5BE6-FDD5-417F-9609-F4E92F81CD0A}" type="presParOf" srcId="{8449553A-F241-4F7D-8D6E-D4BDE44924C0}" destId="{55E7F0C7-F04C-40C5-A2AC-AC6960ADE65B}" srcOrd="0" destOrd="0" presId="urn:microsoft.com/office/officeart/2005/8/layout/hierarchy1"/>
    <dgm:cxn modelId="{F69C9F23-3699-4219-912D-4CB1E5524500}" type="presParOf" srcId="{8449553A-F241-4F7D-8D6E-D4BDE44924C0}" destId="{4028F2E1-1B79-4287-BBA3-7541D46640A6}" srcOrd="1" destOrd="0" presId="urn:microsoft.com/office/officeart/2005/8/layout/hierarchy1"/>
    <dgm:cxn modelId="{D221F0E2-0DC0-4708-B273-A8CAFFFB9FDE}" type="presParOf" srcId="{AC57C77F-0DE3-49B6-9C49-1CF5B0FA976C}" destId="{9F3BA05F-EE89-49A9-9BAB-154B6B737B71}" srcOrd="1" destOrd="0" presId="urn:microsoft.com/office/officeart/2005/8/layout/hierarchy1"/>
    <dgm:cxn modelId="{C62AEE89-CB12-4D78-8EF0-9603E2E78510}" type="presParOf" srcId="{4BE4D274-325B-4710-8F41-5A93F7B720F3}" destId="{92CCD32B-6B8E-4DB1-856D-4EB9DE87ACB5}" srcOrd="2" destOrd="0" presId="urn:microsoft.com/office/officeart/2005/8/layout/hierarchy1"/>
    <dgm:cxn modelId="{E366F81A-AB62-42A6-9B62-9D452E9033A9}" type="presParOf" srcId="{4BE4D274-325B-4710-8F41-5A93F7B720F3}" destId="{5606AC12-CCA4-41FE-8D5D-F7942ACD2BBD}" srcOrd="3" destOrd="0" presId="urn:microsoft.com/office/officeart/2005/8/layout/hierarchy1"/>
    <dgm:cxn modelId="{46D9793E-0DF3-4D26-AA33-EF6AD47D7AB3}" type="presParOf" srcId="{5606AC12-CCA4-41FE-8D5D-F7942ACD2BBD}" destId="{8D982509-02E5-48D8-AE5C-F7BF877A4DC6}" srcOrd="0" destOrd="0" presId="urn:microsoft.com/office/officeart/2005/8/layout/hierarchy1"/>
    <dgm:cxn modelId="{26046EFC-2940-43F6-A791-4E5A3DAB9930}" type="presParOf" srcId="{8D982509-02E5-48D8-AE5C-F7BF877A4DC6}" destId="{4D7590D3-9C19-4581-93A4-9E04E4210E42}" srcOrd="0" destOrd="0" presId="urn:microsoft.com/office/officeart/2005/8/layout/hierarchy1"/>
    <dgm:cxn modelId="{291B6A9E-DF2D-4CDC-9ECC-F12BB6B7D72E}" type="presParOf" srcId="{8D982509-02E5-48D8-AE5C-F7BF877A4DC6}" destId="{C23A33B1-881C-41A0-B176-D2FE26169829}" srcOrd="1" destOrd="0" presId="urn:microsoft.com/office/officeart/2005/8/layout/hierarchy1"/>
    <dgm:cxn modelId="{79B7FE54-658B-4D77-8BC6-70AE74D48393}" type="presParOf" srcId="{5606AC12-CCA4-41FE-8D5D-F7942ACD2BBD}" destId="{72E00879-F061-474D-8FD0-75BE04FE12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C83E9D-CDD5-4837-8E32-C45AB3DE07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058E243-30A4-4E81-95CB-BCFC2303F296}">
      <dgm:prSet/>
      <dgm:spPr/>
      <dgm:t>
        <a:bodyPr/>
        <a:lstStyle/>
        <a:p>
          <a:r>
            <a:rPr lang="fr-FR" dirty="0"/>
            <a:t>Cotisation obligatoire (59 à 62 euros)</a:t>
          </a:r>
          <a:endParaRPr lang="en-US" dirty="0"/>
        </a:p>
      </dgm:t>
    </dgm:pt>
    <dgm:pt modelId="{A3943138-DC35-4A30-8F45-574FE2A6C6C9}" type="parTrans" cxnId="{9B84C0DB-C832-4A2A-9A02-41D6D285A825}">
      <dgm:prSet/>
      <dgm:spPr/>
      <dgm:t>
        <a:bodyPr/>
        <a:lstStyle/>
        <a:p>
          <a:endParaRPr lang="en-US"/>
        </a:p>
      </dgm:t>
    </dgm:pt>
    <dgm:pt modelId="{F7FC8F36-8F5C-4217-B6F8-979FCF6478A2}" type="sibTrans" cxnId="{9B84C0DB-C832-4A2A-9A02-41D6D285A825}">
      <dgm:prSet/>
      <dgm:spPr/>
      <dgm:t>
        <a:bodyPr/>
        <a:lstStyle/>
        <a:p>
          <a:endParaRPr lang="en-US"/>
        </a:p>
      </dgm:t>
    </dgm:pt>
    <dgm:pt modelId="{13BF7B5A-7BAE-4D5B-A1E8-4C2CC061228C}">
      <dgm:prSet/>
      <dgm:spPr/>
      <dgm:t>
        <a:bodyPr/>
        <a:lstStyle/>
        <a:p>
          <a:r>
            <a:rPr lang="fr-FR"/>
            <a:t>+ 16,75 euros.</a:t>
          </a:r>
          <a:endParaRPr lang="en-US"/>
        </a:p>
      </dgm:t>
    </dgm:pt>
    <dgm:pt modelId="{750F71ED-7EDD-4ADA-AC51-1323410E46D7}" type="parTrans" cxnId="{725EA16E-739D-42C0-975A-D3341BAD0AC5}">
      <dgm:prSet/>
      <dgm:spPr/>
      <dgm:t>
        <a:bodyPr/>
        <a:lstStyle/>
        <a:p>
          <a:endParaRPr lang="en-US"/>
        </a:p>
      </dgm:t>
    </dgm:pt>
    <dgm:pt modelId="{34EE4CC2-B752-4E8A-A2C2-D21491505779}" type="sibTrans" cxnId="{725EA16E-739D-42C0-975A-D3341BAD0AC5}">
      <dgm:prSet/>
      <dgm:spPr/>
      <dgm:t>
        <a:bodyPr/>
        <a:lstStyle/>
        <a:p>
          <a:endParaRPr lang="en-US"/>
        </a:p>
      </dgm:t>
    </dgm:pt>
    <dgm:pt modelId="{E78D0FE7-3A7F-4C5D-B1A0-991BAC43C662}">
      <dgm:prSet/>
      <dgm:spPr/>
      <dgm:t>
        <a:bodyPr/>
        <a:lstStyle/>
        <a:p>
          <a:r>
            <a:rPr lang="fr-FR"/>
            <a:t>+ 28,32 euros.</a:t>
          </a:r>
          <a:endParaRPr lang="en-US"/>
        </a:p>
      </dgm:t>
    </dgm:pt>
    <dgm:pt modelId="{BEEFC586-D1DB-4629-8B9A-3E4A85BBFF06}" type="parTrans" cxnId="{2C765A55-726A-492A-BB72-C3494B6837BC}">
      <dgm:prSet/>
      <dgm:spPr/>
      <dgm:t>
        <a:bodyPr/>
        <a:lstStyle/>
        <a:p>
          <a:endParaRPr lang="en-US"/>
        </a:p>
      </dgm:t>
    </dgm:pt>
    <dgm:pt modelId="{3B77E433-2BBF-4841-AA1B-FCF9C20A5EC6}" type="sibTrans" cxnId="{2C765A55-726A-492A-BB72-C3494B6837BC}">
      <dgm:prSet/>
      <dgm:spPr/>
      <dgm:t>
        <a:bodyPr/>
        <a:lstStyle/>
        <a:p>
          <a:endParaRPr lang="en-US"/>
        </a:p>
      </dgm:t>
    </dgm:pt>
    <dgm:pt modelId="{BE34A08B-F22D-4394-9125-F283C1AC11F7}" type="pres">
      <dgm:prSet presAssocID="{23C83E9D-CDD5-4837-8E32-C45AB3DE0727}" presName="linear" presStyleCnt="0">
        <dgm:presLayoutVars>
          <dgm:animLvl val="lvl"/>
          <dgm:resizeHandles val="exact"/>
        </dgm:presLayoutVars>
      </dgm:prSet>
      <dgm:spPr/>
    </dgm:pt>
    <dgm:pt modelId="{1EC80E19-74DF-47E3-BEAE-5620B748F287}" type="pres">
      <dgm:prSet presAssocID="{A058E243-30A4-4E81-95CB-BCFC2303F296}" presName="parentText" presStyleLbl="node1" presStyleIdx="0" presStyleCnt="3">
        <dgm:presLayoutVars>
          <dgm:chMax val="0"/>
          <dgm:bulletEnabled val="1"/>
        </dgm:presLayoutVars>
      </dgm:prSet>
      <dgm:spPr/>
    </dgm:pt>
    <dgm:pt modelId="{D3981041-34F8-4760-AA7C-C54B39D386B9}" type="pres">
      <dgm:prSet presAssocID="{F7FC8F36-8F5C-4217-B6F8-979FCF6478A2}" presName="spacer" presStyleCnt="0"/>
      <dgm:spPr/>
    </dgm:pt>
    <dgm:pt modelId="{7C5E74B1-0465-47AF-B6E2-2AF1424B05DE}" type="pres">
      <dgm:prSet presAssocID="{13BF7B5A-7BAE-4D5B-A1E8-4C2CC061228C}" presName="parentText" presStyleLbl="node1" presStyleIdx="1" presStyleCnt="3">
        <dgm:presLayoutVars>
          <dgm:chMax val="0"/>
          <dgm:bulletEnabled val="1"/>
        </dgm:presLayoutVars>
      </dgm:prSet>
      <dgm:spPr/>
    </dgm:pt>
    <dgm:pt modelId="{4A3257BE-E951-4DE0-B60D-73B627F81F15}" type="pres">
      <dgm:prSet presAssocID="{34EE4CC2-B752-4E8A-A2C2-D21491505779}" presName="spacer" presStyleCnt="0"/>
      <dgm:spPr/>
    </dgm:pt>
    <dgm:pt modelId="{E0A3CE2F-594D-40A3-8D7F-3E53D201F303}" type="pres">
      <dgm:prSet presAssocID="{E78D0FE7-3A7F-4C5D-B1A0-991BAC43C662}" presName="parentText" presStyleLbl="node1" presStyleIdx="2" presStyleCnt="3">
        <dgm:presLayoutVars>
          <dgm:chMax val="0"/>
          <dgm:bulletEnabled val="1"/>
        </dgm:presLayoutVars>
      </dgm:prSet>
      <dgm:spPr/>
    </dgm:pt>
  </dgm:ptLst>
  <dgm:cxnLst>
    <dgm:cxn modelId="{ED321316-DACB-47BE-ACDD-F368B26D8AB1}" type="presOf" srcId="{13BF7B5A-7BAE-4D5B-A1E8-4C2CC061228C}" destId="{7C5E74B1-0465-47AF-B6E2-2AF1424B05DE}" srcOrd="0" destOrd="0" presId="urn:microsoft.com/office/officeart/2005/8/layout/vList2"/>
    <dgm:cxn modelId="{725EA16E-739D-42C0-975A-D3341BAD0AC5}" srcId="{23C83E9D-CDD5-4837-8E32-C45AB3DE0727}" destId="{13BF7B5A-7BAE-4D5B-A1E8-4C2CC061228C}" srcOrd="1" destOrd="0" parTransId="{750F71ED-7EDD-4ADA-AC51-1323410E46D7}" sibTransId="{34EE4CC2-B752-4E8A-A2C2-D21491505779}"/>
    <dgm:cxn modelId="{2C765A55-726A-492A-BB72-C3494B6837BC}" srcId="{23C83E9D-CDD5-4837-8E32-C45AB3DE0727}" destId="{E78D0FE7-3A7F-4C5D-B1A0-991BAC43C662}" srcOrd="2" destOrd="0" parTransId="{BEEFC586-D1DB-4629-8B9A-3E4A85BBFF06}" sibTransId="{3B77E433-2BBF-4841-AA1B-FCF9C20A5EC6}"/>
    <dgm:cxn modelId="{B0209279-3BBA-41D2-9B38-130DC5497B2A}" type="presOf" srcId="{A058E243-30A4-4E81-95CB-BCFC2303F296}" destId="{1EC80E19-74DF-47E3-BEAE-5620B748F287}" srcOrd="0" destOrd="0" presId="urn:microsoft.com/office/officeart/2005/8/layout/vList2"/>
    <dgm:cxn modelId="{25CF97C0-A47D-4210-977E-C2DE197982E1}" type="presOf" srcId="{E78D0FE7-3A7F-4C5D-B1A0-991BAC43C662}" destId="{E0A3CE2F-594D-40A3-8D7F-3E53D201F303}" srcOrd="0" destOrd="0" presId="urn:microsoft.com/office/officeart/2005/8/layout/vList2"/>
    <dgm:cxn modelId="{9B84C0DB-C832-4A2A-9A02-41D6D285A825}" srcId="{23C83E9D-CDD5-4837-8E32-C45AB3DE0727}" destId="{A058E243-30A4-4E81-95CB-BCFC2303F296}" srcOrd="0" destOrd="0" parTransId="{A3943138-DC35-4A30-8F45-574FE2A6C6C9}" sibTransId="{F7FC8F36-8F5C-4217-B6F8-979FCF6478A2}"/>
    <dgm:cxn modelId="{D7F8A5FB-26AC-4226-B19D-AD0D316539C4}" type="presOf" srcId="{23C83E9D-CDD5-4837-8E32-C45AB3DE0727}" destId="{BE34A08B-F22D-4394-9125-F283C1AC11F7}" srcOrd="0" destOrd="0" presId="urn:microsoft.com/office/officeart/2005/8/layout/vList2"/>
    <dgm:cxn modelId="{AE82822A-968C-48CC-B709-82C63E19175A}" type="presParOf" srcId="{BE34A08B-F22D-4394-9125-F283C1AC11F7}" destId="{1EC80E19-74DF-47E3-BEAE-5620B748F287}" srcOrd="0" destOrd="0" presId="urn:microsoft.com/office/officeart/2005/8/layout/vList2"/>
    <dgm:cxn modelId="{466DE3F0-80F3-455F-8B4E-BB4C385F164B}" type="presParOf" srcId="{BE34A08B-F22D-4394-9125-F283C1AC11F7}" destId="{D3981041-34F8-4760-AA7C-C54B39D386B9}" srcOrd="1" destOrd="0" presId="urn:microsoft.com/office/officeart/2005/8/layout/vList2"/>
    <dgm:cxn modelId="{D9407795-8C47-466E-B70E-4167C343F57D}" type="presParOf" srcId="{BE34A08B-F22D-4394-9125-F283C1AC11F7}" destId="{7C5E74B1-0465-47AF-B6E2-2AF1424B05DE}" srcOrd="2" destOrd="0" presId="urn:microsoft.com/office/officeart/2005/8/layout/vList2"/>
    <dgm:cxn modelId="{67FB07D3-398E-4D05-A7D1-480070963F46}" type="presParOf" srcId="{BE34A08B-F22D-4394-9125-F283C1AC11F7}" destId="{4A3257BE-E951-4DE0-B60D-73B627F81F15}" srcOrd="3" destOrd="0" presId="urn:microsoft.com/office/officeart/2005/8/layout/vList2"/>
    <dgm:cxn modelId="{B5238998-F143-45AE-8069-D7F0320CCE18}" type="presParOf" srcId="{BE34A08B-F22D-4394-9125-F283C1AC11F7}" destId="{E0A3CE2F-594D-40A3-8D7F-3E53D201F3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C83E9D-CDD5-4837-8E32-C45AB3DE07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58E243-30A4-4E81-95CB-BCFC2303F296}">
      <dgm:prSet/>
      <dgm:spPr/>
      <dgm:t>
        <a:bodyPr/>
        <a:lstStyle/>
        <a:p>
          <a:r>
            <a:rPr lang="fr-FR" dirty="0"/>
            <a:t>59,61 euros</a:t>
          </a:r>
          <a:endParaRPr lang="en-US" dirty="0"/>
        </a:p>
      </dgm:t>
    </dgm:pt>
    <dgm:pt modelId="{A3943138-DC35-4A30-8F45-574FE2A6C6C9}" type="parTrans" cxnId="{9B84C0DB-C832-4A2A-9A02-41D6D285A825}">
      <dgm:prSet/>
      <dgm:spPr/>
      <dgm:t>
        <a:bodyPr/>
        <a:lstStyle/>
        <a:p>
          <a:endParaRPr lang="en-US"/>
        </a:p>
      </dgm:t>
    </dgm:pt>
    <dgm:pt modelId="{F7FC8F36-8F5C-4217-B6F8-979FCF6478A2}" type="sibTrans" cxnId="{9B84C0DB-C832-4A2A-9A02-41D6D285A825}">
      <dgm:prSet/>
      <dgm:spPr/>
      <dgm:t>
        <a:bodyPr/>
        <a:lstStyle/>
        <a:p>
          <a:endParaRPr lang="en-US"/>
        </a:p>
      </dgm:t>
    </dgm:pt>
    <dgm:pt modelId="{13BF7B5A-7BAE-4D5B-A1E8-4C2CC061228C}">
      <dgm:prSet/>
      <dgm:spPr/>
      <dgm:t>
        <a:bodyPr/>
        <a:lstStyle/>
        <a:p>
          <a:r>
            <a:rPr lang="fr-FR" dirty="0"/>
            <a:t>+ 16,19 euros.</a:t>
          </a:r>
          <a:endParaRPr lang="en-US" dirty="0"/>
        </a:p>
      </dgm:t>
    </dgm:pt>
    <dgm:pt modelId="{750F71ED-7EDD-4ADA-AC51-1323410E46D7}" type="parTrans" cxnId="{725EA16E-739D-42C0-975A-D3341BAD0AC5}">
      <dgm:prSet/>
      <dgm:spPr/>
      <dgm:t>
        <a:bodyPr/>
        <a:lstStyle/>
        <a:p>
          <a:endParaRPr lang="en-US"/>
        </a:p>
      </dgm:t>
    </dgm:pt>
    <dgm:pt modelId="{34EE4CC2-B752-4E8A-A2C2-D21491505779}" type="sibTrans" cxnId="{725EA16E-739D-42C0-975A-D3341BAD0AC5}">
      <dgm:prSet/>
      <dgm:spPr/>
      <dgm:t>
        <a:bodyPr/>
        <a:lstStyle/>
        <a:p>
          <a:endParaRPr lang="en-US"/>
        </a:p>
      </dgm:t>
    </dgm:pt>
    <dgm:pt modelId="{E78D0FE7-3A7F-4C5D-B1A0-991BAC43C662}">
      <dgm:prSet/>
      <dgm:spPr/>
      <dgm:t>
        <a:bodyPr/>
        <a:lstStyle/>
        <a:p>
          <a:r>
            <a:rPr lang="fr-FR" dirty="0"/>
            <a:t>+ 27,25 euros.</a:t>
          </a:r>
          <a:endParaRPr lang="en-US" dirty="0"/>
        </a:p>
      </dgm:t>
    </dgm:pt>
    <dgm:pt modelId="{BEEFC586-D1DB-4629-8B9A-3E4A85BBFF06}" type="parTrans" cxnId="{2C765A55-726A-492A-BB72-C3494B6837BC}">
      <dgm:prSet/>
      <dgm:spPr/>
      <dgm:t>
        <a:bodyPr/>
        <a:lstStyle/>
        <a:p>
          <a:endParaRPr lang="en-US"/>
        </a:p>
      </dgm:t>
    </dgm:pt>
    <dgm:pt modelId="{3B77E433-2BBF-4841-AA1B-FCF9C20A5EC6}" type="sibTrans" cxnId="{2C765A55-726A-492A-BB72-C3494B6837BC}">
      <dgm:prSet/>
      <dgm:spPr/>
      <dgm:t>
        <a:bodyPr/>
        <a:lstStyle/>
        <a:p>
          <a:endParaRPr lang="en-US"/>
        </a:p>
      </dgm:t>
    </dgm:pt>
    <dgm:pt modelId="{BE34A08B-F22D-4394-9125-F283C1AC11F7}" type="pres">
      <dgm:prSet presAssocID="{23C83E9D-CDD5-4837-8E32-C45AB3DE0727}" presName="linear" presStyleCnt="0">
        <dgm:presLayoutVars>
          <dgm:animLvl val="lvl"/>
          <dgm:resizeHandles val="exact"/>
        </dgm:presLayoutVars>
      </dgm:prSet>
      <dgm:spPr/>
    </dgm:pt>
    <dgm:pt modelId="{1EC80E19-74DF-47E3-BEAE-5620B748F287}" type="pres">
      <dgm:prSet presAssocID="{A058E243-30A4-4E81-95CB-BCFC2303F296}" presName="parentText" presStyleLbl="node1" presStyleIdx="0" presStyleCnt="3">
        <dgm:presLayoutVars>
          <dgm:chMax val="0"/>
          <dgm:bulletEnabled val="1"/>
        </dgm:presLayoutVars>
      </dgm:prSet>
      <dgm:spPr/>
    </dgm:pt>
    <dgm:pt modelId="{D3981041-34F8-4760-AA7C-C54B39D386B9}" type="pres">
      <dgm:prSet presAssocID="{F7FC8F36-8F5C-4217-B6F8-979FCF6478A2}" presName="spacer" presStyleCnt="0"/>
      <dgm:spPr/>
    </dgm:pt>
    <dgm:pt modelId="{7C5E74B1-0465-47AF-B6E2-2AF1424B05DE}" type="pres">
      <dgm:prSet presAssocID="{13BF7B5A-7BAE-4D5B-A1E8-4C2CC061228C}" presName="parentText" presStyleLbl="node1" presStyleIdx="1" presStyleCnt="3">
        <dgm:presLayoutVars>
          <dgm:chMax val="0"/>
          <dgm:bulletEnabled val="1"/>
        </dgm:presLayoutVars>
      </dgm:prSet>
      <dgm:spPr/>
    </dgm:pt>
    <dgm:pt modelId="{4A3257BE-E951-4DE0-B60D-73B627F81F15}" type="pres">
      <dgm:prSet presAssocID="{34EE4CC2-B752-4E8A-A2C2-D21491505779}" presName="spacer" presStyleCnt="0"/>
      <dgm:spPr/>
    </dgm:pt>
    <dgm:pt modelId="{E0A3CE2F-594D-40A3-8D7F-3E53D201F303}" type="pres">
      <dgm:prSet presAssocID="{E78D0FE7-3A7F-4C5D-B1A0-991BAC43C662}" presName="parentText" presStyleLbl="node1" presStyleIdx="2" presStyleCnt="3">
        <dgm:presLayoutVars>
          <dgm:chMax val="0"/>
          <dgm:bulletEnabled val="1"/>
        </dgm:presLayoutVars>
      </dgm:prSet>
      <dgm:spPr/>
    </dgm:pt>
  </dgm:ptLst>
  <dgm:cxnLst>
    <dgm:cxn modelId="{ED321316-DACB-47BE-ACDD-F368B26D8AB1}" type="presOf" srcId="{13BF7B5A-7BAE-4D5B-A1E8-4C2CC061228C}" destId="{7C5E74B1-0465-47AF-B6E2-2AF1424B05DE}" srcOrd="0" destOrd="0" presId="urn:microsoft.com/office/officeart/2005/8/layout/vList2"/>
    <dgm:cxn modelId="{725EA16E-739D-42C0-975A-D3341BAD0AC5}" srcId="{23C83E9D-CDD5-4837-8E32-C45AB3DE0727}" destId="{13BF7B5A-7BAE-4D5B-A1E8-4C2CC061228C}" srcOrd="1" destOrd="0" parTransId="{750F71ED-7EDD-4ADA-AC51-1323410E46D7}" sibTransId="{34EE4CC2-B752-4E8A-A2C2-D21491505779}"/>
    <dgm:cxn modelId="{2C765A55-726A-492A-BB72-C3494B6837BC}" srcId="{23C83E9D-CDD5-4837-8E32-C45AB3DE0727}" destId="{E78D0FE7-3A7F-4C5D-B1A0-991BAC43C662}" srcOrd="2" destOrd="0" parTransId="{BEEFC586-D1DB-4629-8B9A-3E4A85BBFF06}" sibTransId="{3B77E433-2BBF-4841-AA1B-FCF9C20A5EC6}"/>
    <dgm:cxn modelId="{B0209279-3BBA-41D2-9B38-130DC5497B2A}" type="presOf" srcId="{A058E243-30A4-4E81-95CB-BCFC2303F296}" destId="{1EC80E19-74DF-47E3-BEAE-5620B748F287}" srcOrd="0" destOrd="0" presId="urn:microsoft.com/office/officeart/2005/8/layout/vList2"/>
    <dgm:cxn modelId="{25CF97C0-A47D-4210-977E-C2DE197982E1}" type="presOf" srcId="{E78D0FE7-3A7F-4C5D-B1A0-991BAC43C662}" destId="{E0A3CE2F-594D-40A3-8D7F-3E53D201F303}" srcOrd="0" destOrd="0" presId="urn:microsoft.com/office/officeart/2005/8/layout/vList2"/>
    <dgm:cxn modelId="{9B84C0DB-C832-4A2A-9A02-41D6D285A825}" srcId="{23C83E9D-CDD5-4837-8E32-C45AB3DE0727}" destId="{A058E243-30A4-4E81-95CB-BCFC2303F296}" srcOrd="0" destOrd="0" parTransId="{A3943138-DC35-4A30-8F45-574FE2A6C6C9}" sibTransId="{F7FC8F36-8F5C-4217-B6F8-979FCF6478A2}"/>
    <dgm:cxn modelId="{D7F8A5FB-26AC-4226-B19D-AD0D316539C4}" type="presOf" srcId="{23C83E9D-CDD5-4837-8E32-C45AB3DE0727}" destId="{BE34A08B-F22D-4394-9125-F283C1AC11F7}" srcOrd="0" destOrd="0" presId="urn:microsoft.com/office/officeart/2005/8/layout/vList2"/>
    <dgm:cxn modelId="{AE82822A-968C-48CC-B709-82C63E19175A}" type="presParOf" srcId="{BE34A08B-F22D-4394-9125-F283C1AC11F7}" destId="{1EC80E19-74DF-47E3-BEAE-5620B748F287}" srcOrd="0" destOrd="0" presId="urn:microsoft.com/office/officeart/2005/8/layout/vList2"/>
    <dgm:cxn modelId="{466DE3F0-80F3-455F-8B4E-BB4C385F164B}" type="presParOf" srcId="{BE34A08B-F22D-4394-9125-F283C1AC11F7}" destId="{D3981041-34F8-4760-AA7C-C54B39D386B9}" srcOrd="1" destOrd="0" presId="urn:microsoft.com/office/officeart/2005/8/layout/vList2"/>
    <dgm:cxn modelId="{D9407795-8C47-466E-B70E-4167C343F57D}" type="presParOf" srcId="{BE34A08B-F22D-4394-9125-F283C1AC11F7}" destId="{7C5E74B1-0465-47AF-B6E2-2AF1424B05DE}" srcOrd="2" destOrd="0" presId="urn:microsoft.com/office/officeart/2005/8/layout/vList2"/>
    <dgm:cxn modelId="{67FB07D3-398E-4D05-A7D1-480070963F46}" type="presParOf" srcId="{BE34A08B-F22D-4394-9125-F283C1AC11F7}" destId="{4A3257BE-E951-4DE0-B60D-73B627F81F15}" srcOrd="3" destOrd="0" presId="urn:microsoft.com/office/officeart/2005/8/layout/vList2"/>
    <dgm:cxn modelId="{B5238998-F143-45AE-8069-D7F0320CCE18}" type="presParOf" srcId="{BE34A08B-F22D-4394-9125-F283C1AC11F7}" destId="{E0A3CE2F-594D-40A3-8D7F-3E53D201F3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C83E9D-CDD5-4837-8E32-C45AB3DE07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58E243-30A4-4E81-95CB-BCFC2303F296}">
      <dgm:prSet/>
      <dgm:spPr/>
      <dgm:t>
        <a:bodyPr/>
        <a:lstStyle/>
        <a:p>
          <a:r>
            <a:rPr lang="fr-FR" dirty="0"/>
            <a:t>29,27 euros</a:t>
          </a:r>
          <a:endParaRPr lang="en-US" dirty="0"/>
        </a:p>
      </dgm:t>
    </dgm:pt>
    <dgm:pt modelId="{A3943138-DC35-4A30-8F45-574FE2A6C6C9}" type="parTrans" cxnId="{9B84C0DB-C832-4A2A-9A02-41D6D285A825}">
      <dgm:prSet/>
      <dgm:spPr/>
      <dgm:t>
        <a:bodyPr/>
        <a:lstStyle/>
        <a:p>
          <a:endParaRPr lang="en-US"/>
        </a:p>
      </dgm:t>
    </dgm:pt>
    <dgm:pt modelId="{F7FC8F36-8F5C-4217-B6F8-979FCF6478A2}" type="sibTrans" cxnId="{9B84C0DB-C832-4A2A-9A02-41D6D285A825}">
      <dgm:prSet/>
      <dgm:spPr/>
      <dgm:t>
        <a:bodyPr/>
        <a:lstStyle/>
        <a:p>
          <a:endParaRPr lang="en-US"/>
        </a:p>
      </dgm:t>
    </dgm:pt>
    <dgm:pt modelId="{13BF7B5A-7BAE-4D5B-A1E8-4C2CC061228C}">
      <dgm:prSet/>
      <dgm:spPr/>
      <dgm:t>
        <a:bodyPr/>
        <a:lstStyle/>
        <a:p>
          <a:r>
            <a:rPr lang="fr-FR" dirty="0"/>
            <a:t>+ 7,17 euros.</a:t>
          </a:r>
          <a:endParaRPr lang="en-US" dirty="0"/>
        </a:p>
      </dgm:t>
    </dgm:pt>
    <dgm:pt modelId="{750F71ED-7EDD-4ADA-AC51-1323410E46D7}" type="parTrans" cxnId="{725EA16E-739D-42C0-975A-D3341BAD0AC5}">
      <dgm:prSet/>
      <dgm:spPr/>
      <dgm:t>
        <a:bodyPr/>
        <a:lstStyle/>
        <a:p>
          <a:endParaRPr lang="en-US"/>
        </a:p>
      </dgm:t>
    </dgm:pt>
    <dgm:pt modelId="{34EE4CC2-B752-4E8A-A2C2-D21491505779}" type="sibTrans" cxnId="{725EA16E-739D-42C0-975A-D3341BAD0AC5}">
      <dgm:prSet/>
      <dgm:spPr/>
      <dgm:t>
        <a:bodyPr/>
        <a:lstStyle/>
        <a:p>
          <a:endParaRPr lang="en-US"/>
        </a:p>
      </dgm:t>
    </dgm:pt>
    <dgm:pt modelId="{E78D0FE7-3A7F-4C5D-B1A0-991BAC43C662}">
      <dgm:prSet/>
      <dgm:spPr/>
      <dgm:t>
        <a:bodyPr/>
        <a:lstStyle/>
        <a:p>
          <a:r>
            <a:rPr lang="fr-FR" dirty="0"/>
            <a:t>+ 14,55 euros.</a:t>
          </a:r>
          <a:endParaRPr lang="en-US" dirty="0"/>
        </a:p>
      </dgm:t>
    </dgm:pt>
    <dgm:pt modelId="{BEEFC586-D1DB-4629-8B9A-3E4A85BBFF06}" type="parTrans" cxnId="{2C765A55-726A-492A-BB72-C3494B6837BC}">
      <dgm:prSet/>
      <dgm:spPr/>
      <dgm:t>
        <a:bodyPr/>
        <a:lstStyle/>
        <a:p>
          <a:endParaRPr lang="en-US"/>
        </a:p>
      </dgm:t>
    </dgm:pt>
    <dgm:pt modelId="{3B77E433-2BBF-4841-AA1B-FCF9C20A5EC6}" type="sibTrans" cxnId="{2C765A55-726A-492A-BB72-C3494B6837BC}">
      <dgm:prSet/>
      <dgm:spPr/>
      <dgm:t>
        <a:bodyPr/>
        <a:lstStyle/>
        <a:p>
          <a:endParaRPr lang="en-US"/>
        </a:p>
      </dgm:t>
    </dgm:pt>
    <dgm:pt modelId="{BE34A08B-F22D-4394-9125-F283C1AC11F7}" type="pres">
      <dgm:prSet presAssocID="{23C83E9D-CDD5-4837-8E32-C45AB3DE0727}" presName="linear" presStyleCnt="0">
        <dgm:presLayoutVars>
          <dgm:animLvl val="lvl"/>
          <dgm:resizeHandles val="exact"/>
        </dgm:presLayoutVars>
      </dgm:prSet>
      <dgm:spPr/>
    </dgm:pt>
    <dgm:pt modelId="{1EC80E19-74DF-47E3-BEAE-5620B748F287}" type="pres">
      <dgm:prSet presAssocID="{A058E243-30A4-4E81-95CB-BCFC2303F296}" presName="parentText" presStyleLbl="node1" presStyleIdx="0" presStyleCnt="3">
        <dgm:presLayoutVars>
          <dgm:chMax val="0"/>
          <dgm:bulletEnabled val="1"/>
        </dgm:presLayoutVars>
      </dgm:prSet>
      <dgm:spPr/>
    </dgm:pt>
    <dgm:pt modelId="{D3981041-34F8-4760-AA7C-C54B39D386B9}" type="pres">
      <dgm:prSet presAssocID="{F7FC8F36-8F5C-4217-B6F8-979FCF6478A2}" presName="spacer" presStyleCnt="0"/>
      <dgm:spPr/>
    </dgm:pt>
    <dgm:pt modelId="{7C5E74B1-0465-47AF-B6E2-2AF1424B05DE}" type="pres">
      <dgm:prSet presAssocID="{13BF7B5A-7BAE-4D5B-A1E8-4C2CC061228C}" presName="parentText" presStyleLbl="node1" presStyleIdx="1" presStyleCnt="3">
        <dgm:presLayoutVars>
          <dgm:chMax val="0"/>
          <dgm:bulletEnabled val="1"/>
        </dgm:presLayoutVars>
      </dgm:prSet>
      <dgm:spPr/>
    </dgm:pt>
    <dgm:pt modelId="{4A3257BE-E951-4DE0-B60D-73B627F81F15}" type="pres">
      <dgm:prSet presAssocID="{34EE4CC2-B752-4E8A-A2C2-D21491505779}" presName="spacer" presStyleCnt="0"/>
      <dgm:spPr/>
    </dgm:pt>
    <dgm:pt modelId="{E0A3CE2F-594D-40A3-8D7F-3E53D201F303}" type="pres">
      <dgm:prSet presAssocID="{E78D0FE7-3A7F-4C5D-B1A0-991BAC43C662}" presName="parentText" presStyleLbl="node1" presStyleIdx="2" presStyleCnt="3">
        <dgm:presLayoutVars>
          <dgm:chMax val="0"/>
          <dgm:bulletEnabled val="1"/>
        </dgm:presLayoutVars>
      </dgm:prSet>
      <dgm:spPr/>
    </dgm:pt>
  </dgm:ptLst>
  <dgm:cxnLst>
    <dgm:cxn modelId="{ED321316-DACB-47BE-ACDD-F368B26D8AB1}" type="presOf" srcId="{13BF7B5A-7BAE-4D5B-A1E8-4C2CC061228C}" destId="{7C5E74B1-0465-47AF-B6E2-2AF1424B05DE}" srcOrd="0" destOrd="0" presId="urn:microsoft.com/office/officeart/2005/8/layout/vList2"/>
    <dgm:cxn modelId="{725EA16E-739D-42C0-975A-D3341BAD0AC5}" srcId="{23C83E9D-CDD5-4837-8E32-C45AB3DE0727}" destId="{13BF7B5A-7BAE-4D5B-A1E8-4C2CC061228C}" srcOrd="1" destOrd="0" parTransId="{750F71ED-7EDD-4ADA-AC51-1323410E46D7}" sibTransId="{34EE4CC2-B752-4E8A-A2C2-D21491505779}"/>
    <dgm:cxn modelId="{2C765A55-726A-492A-BB72-C3494B6837BC}" srcId="{23C83E9D-CDD5-4837-8E32-C45AB3DE0727}" destId="{E78D0FE7-3A7F-4C5D-B1A0-991BAC43C662}" srcOrd="2" destOrd="0" parTransId="{BEEFC586-D1DB-4629-8B9A-3E4A85BBFF06}" sibTransId="{3B77E433-2BBF-4841-AA1B-FCF9C20A5EC6}"/>
    <dgm:cxn modelId="{B0209279-3BBA-41D2-9B38-130DC5497B2A}" type="presOf" srcId="{A058E243-30A4-4E81-95CB-BCFC2303F296}" destId="{1EC80E19-74DF-47E3-BEAE-5620B748F287}" srcOrd="0" destOrd="0" presId="urn:microsoft.com/office/officeart/2005/8/layout/vList2"/>
    <dgm:cxn modelId="{25CF97C0-A47D-4210-977E-C2DE197982E1}" type="presOf" srcId="{E78D0FE7-3A7F-4C5D-B1A0-991BAC43C662}" destId="{E0A3CE2F-594D-40A3-8D7F-3E53D201F303}" srcOrd="0" destOrd="0" presId="urn:microsoft.com/office/officeart/2005/8/layout/vList2"/>
    <dgm:cxn modelId="{9B84C0DB-C832-4A2A-9A02-41D6D285A825}" srcId="{23C83E9D-CDD5-4837-8E32-C45AB3DE0727}" destId="{A058E243-30A4-4E81-95CB-BCFC2303F296}" srcOrd="0" destOrd="0" parTransId="{A3943138-DC35-4A30-8F45-574FE2A6C6C9}" sibTransId="{F7FC8F36-8F5C-4217-B6F8-979FCF6478A2}"/>
    <dgm:cxn modelId="{D7F8A5FB-26AC-4226-B19D-AD0D316539C4}" type="presOf" srcId="{23C83E9D-CDD5-4837-8E32-C45AB3DE0727}" destId="{BE34A08B-F22D-4394-9125-F283C1AC11F7}" srcOrd="0" destOrd="0" presId="urn:microsoft.com/office/officeart/2005/8/layout/vList2"/>
    <dgm:cxn modelId="{AE82822A-968C-48CC-B709-82C63E19175A}" type="presParOf" srcId="{BE34A08B-F22D-4394-9125-F283C1AC11F7}" destId="{1EC80E19-74DF-47E3-BEAE-5620B748F287}" srcOrd="0" destOrd="0" presId="urn:microsoft.com/office/officeart/2005/8/layout/vList2"/>
    <dgm:cxn modelId="{466DE3F0-80F3-455F-8B4E-BB4C385F164B}" type="presParOf" srcId="{BE34A08B-F22D-4394-9125-F283C1AC11F7}" destId="{D3981041-34F8-4760-AA7C-C54B39D386B9}" srcOrd="1" destOrd="0" presId="urn:microsoft.com/office/officeart/2005/8/layout/vList2"/>
    <dgm:cxn modelId="{D9407795-8C47-466E-B70E-4167C343F57D}" type="presParOf" srcId="{BE34A08B-F22D-4394-9125-F283C1AC11F7}" destId="{7C5E74B1-0465-47AF-B6E2-2AF1424B05DE}" srcOrd="2" destOrd="0" presId="urn:microsoft.com/office/officeart/2005/8/layout/vList2"/>
    <dgm:cxn modelId="{67FB07D3-398E-4D05-A7D1-480070963F46}" type="presParOf" srcId="{BE34A08B-F22D-4394-9125-F283C1AC11F7}" destId="{4A3257BE-E951-4DE0-B60D-73B627F81F15}" srcOrd="3" destOrd="0" presId="urn:microsoft.com/office/officeart/2005/8/layout/vList2"/>
    <dgm:cxn modelId="{B5238998-F143-45AE-8069-D7F0320CCE18}" type="presParOf" srcId="{BE34A08B-F22D-4394-9125-F283C1AC11F7}" destId="{E0A3CE2F-594D-40A3-8D7F-3E53D201F3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C83E9D-CDD5-4837-8E32-C45AB3DE07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58E243-30A4-4E81-95CB-BCFC2303F296}">
      <dgm:prSet/>
      <dgm:spPr/>
      <dgm:t>
        <a:bodyPr/>
        <a:lstStyle/>
        <a:p>
          <a:r>
            <a:rPr lang="fr-FR" dirty="0"/>
            <a:t>30,72 euros</a:t>
          </a:r>
          <a:endParaRPr lang="en-US" dirty="0"/>
        </a:p>
      </dgm:t>
    </dgm:pt>
    <dgm:pt modelId="{A3943138-DC35-4A30-8F45-574FE2A6C6C9}" type="parTrans" cxnId="{9B84C0DB-C832-4A2A-9A02-41D6D285A825}">
      <dgm:prSet/>
      <dgm:spPr/>
      <dgm:t>
        <a:bodyPr/>
        <a:lstStyle/>
        <a:p>
          <a:endParaRPr lang="en-US"/>
        </a:p>
      </dgm:t>
    </dgm:pt>
    <dgm:pt modelId="{F7FC8F36-8F5C-4217-B6F8-979FCF6478A2}" type="sibTrans" cxnId="{9B84C0DB-C832-4A2A-9A02-41D6D285A825}">
      <dgm:prSet/>
      <dgm:spPr/>
      <dgm:t>
        <a:bodyPr/>
        <a:lstStyle/>
        <a:p>
          <a:endParaRPr lang="en-US"/>
        </a:p>
      </dgm:t>
    </dgm:pt>
    <dgm:pt modelId="{13BF7B5A-7BAE-4D5B-A1E8-4C2CC061228C}">
      <dgm:prSet/>
      <dgm:spPr/>
      <dgm:t>
        <a:bodyPr/>
        <a:lstStyle/>
        <a:p>
          <a:r>
            <a:rPr lang="fr-FR" dirty="0"/>
            <a:t>+ 7,50 euros.</a:t>
          </a:r>
          <a:endParaRPr lang="en-US" dirty="0"/>
        </a:p>
      </dgm:t>
    </dgm:pt>
    <dgm:pt modelId="{750F71ED-7EDD-4ADA-AC51-1323410E46D7}" type="parTrans" cxnId="{725EA16E-739D-42C0-975A-D3341BAD0AC5}">
      <dgm:prSet/>
      <dgm:spPr/>
      <dgm:t>
        <a:bodyPr/>
        <a:lstStyle/>
        <a:p>
          <a:endParaRPr lang="en-US"/>
        </a:p>
      </dgm:t>
    </dgm:pt>
    <dgm:pt modelId="{34EE4CC2-B752-4E8A-A2C2-D21491505779}" type="sibTrans" cxnId="{725EA16E-739D-42C0-975A-D3341BAD0AC5}">
      <dgm:prSet/>
      <dgm:spPr/>
      <dgm:t>
        <a:bodyPr/>
        <a:lstStyle/>
        <a:p>
          <a:endParaRPr lang="en-US"/>
        </a:p>
      </dgm:t>
    </dgm:pt>
    <dgm:pt modelId="{E78D0FE7-3A7F-4C5D-B1A0-991BAC43C662}">
      <dgm:prSet/>
      <dgm:spPr/>
      <dgm:t>
        <a:bodyPr/>
        <a:lstStyle/>
        <a:p>
          <a:r>
            <a:rPr lang="fr-FR" dirty="0"/>
            <a:t>+ 13,27 euros.</a:t>
          </a:r>
          <a:endParaRPr lang="en-US" dirty="0"/>
        </a:p>
      </dgm:t>
    </dgm:pt>
    <dgm:pt modelId="{BEEFC586-D1DB-4629-8B9A-3E4A85BBFF06}" type="parTrans" cxnId="{2C765A55-726A-492A-BB72-C3494B6837BC}">
      <dgm:prSet/>
      <dgm:spPr/>
      <dgm:t>
        <a:bodyPr/>
        <a:lstStyle/>
        <a:p>
          <a:endParaRPr lang="en-US"/>
        </a:p>
      </dgm:t>
    </dgm:pt>
    <dgm:pt modelId="{3B77E433-2BBF-4841-AA1B-FCF9C20A5EC6}" type="sibTrans" cxnId="{2C765A55-726A-492A-BB72-C3494B6837BC}">
      <dgm:prSet/>
      <dgm:spPr/>
      <dgm:t>
        <a:bodyPr/>
        <a:lstStyle/>
        <a:p>
          <a:endParaRPr lang="en-US"/>
        </a:p>
      </dgm:t>
    </dgm:pt>
    <dgm:pt modelId="{BE34A08B-F22D-4394-9125-F283C1AC11F7}" type="pres">
      <dgm:prSet presAssocID="{23C83E9D-CDD5-4837-8E32-C45AB3DE0727}" presName="linear" presStyleCnt="0">
        <dgm:presLayoutVars>
          <dgm:animLvl val="lvl"/>
          <dgm:resizeHandles val="exact"/>
        </dgm:presLayoutVars>
      </dgm:prSet>
      <dgm:spPr/>
    </dgm:pt>
    <dgm:pt modelId="{1EC80E19-74DF-47E3-BEAE-5620B748F287}" type="pres">
      <dgm:prSet presAssocID="{A058E243-30A4-4E81-95CB-BCFC2303F296}" presName="parentText" presStyleLbl="node1" presStyleIdx="0" presStyleCnt="3">
        <dgm:presLayoutVars>
          <dgm:chMax val="0"/>
          <dgm:bulletEnabled val="1"/>
        </dgm:presLayoutVars>
      </dgm:prSet>
      <dgm:spPr/>
    </dgm:pt>
    <dgm:pt modelId="{D3981041-34F8-4760-AA7C-C54B39D386B9}" type="pres">
      <dgm:prSet presAssocID="{F7FC8F36-8F5C-4217-B6F8-979FCF6478A2}" presName="spacer" presStyleCnt="0"/>
      <dgm:spPr/>
    </dgm:pt>
    <dgm:pt modelId="{7C5E74B1-0465-47AF-B6E2-2AF1424B05DE}" type="pres">
      <dgm:prSet presAssocID="{13BF7B5A-7BAE-4D5B-A1E8-4C2CC061228C}" presName="parentText" presStyleLbl="node1" presStyleIdx="1" presStyleCnt="3">
        <dgm:presLayoutVars>
          <dgm:chMax val="0"/>
          <dgm:bulletEnabled val="1"/>
        </dgm:presLayoutVars>
      </dgm:prSet>
      <dgm:spPr/>
    </dgm:pt>
    <dgm:pt modelId="{4A3257BE-E951-4DE0-B60D-73B627F81F15}" type="pres">
      <dgm:prSet presAssocID="{34EE4CC2-B752-4E8A-A2C2-D21491505779}" presName="spacer" presStyleCnt="0"/>
      <dgm:spPr/>
    </dgm:pt>
    <dgm:pt modelId="{E0A3CE2F-594D-40A3-8D7F-3E53D201F303}" type="pres">
      <dgm:prSet presAssocID="{E78D0FE7-3A7F-4C5D-B1A0-991BAC43C662}" presName="parentText" presStyleLbl="node1" presStyleIdx="2" presStyleCnt="3">
        <dgm:presLayoutVars>
          <dgm:chMax val="0"/>
          <dgm:bulletEnabled val="1"/>
        </dgm:presLayoutVars>
      </dgm:prSet>
      <dgm:spPr/>
    </dgm:pt>
  </dgm:ptLst>
  <dgm:cxnLst>
    <dgm:cxn modelId="{ED321316-DACB-47BE-ACDD-F368B26D8AB1}" type="presOf" srcId="{13BF7B5A-7BAE-4D5B-A1E8-4C2CC061228C}" destId="{7C5E74B1-0465-47AF-B6E2-2AF1424B05DE}" srcOrd="0" destOrd="0" presId="urn:microsoft.com/office/officeart/2005/8/layout/vList2"/>
    <dgm:cxn modelId="{725EA16E-739D-42C0-975A-D3341BAD0AC5}" srcId="{23C83E9D-CDD5-4837-8E32-C45AB3DE0727}" destId="{13BF7B5A-7BAE-4D5B-A1E8-4C2CC061228C}" srcOrd="1" destOrd="0" parTransId="{750F71ED-7EDD-4ADA-AC51-1323410E46D7}" sibTransId="{34EE4CC2-B752-4E8A-A2C2-D21491505779}"/>
    <dgm:cxn modelId="{2C765A55-726A-492A-BB72-C3494B6837BC}" srcId="{23C83E9D-CDD5-4837-8E32-C45AB3DE0727}" destId="{E78D0FE7-3A7F-4C5D-B1A0-991BAC43C662}" srcOrd="2" destOrd="0" parTransId="{BEEFC586-D1DB-4629-8B9A-3E4A85BBFF06}" sibTransId="{3B77E433-2BBF-4841-AA1B-FCF9C20A5EC6}"/>
    <dgm:cxn modelId="{B0209279-3BBA-41D2-9B38-130DC5497B2A}" type="presOf" srcId="{A058E243-30A4-4E81-95CB-BCFC2303F296}" destId="{1EC80E19-74DF-47E3-BEAE-5620B748F287}" srcOrd="0" destOrd="0" presId="urn:microsoft.com/office/officeart/2005/8/layout/vList2"/>
    <dgm:cxn modelId="{25CF97C0-A47D-4210-977E-C2DE197982E1}" type="presOf" srcId="{E78D0FE7-3A7F-4C5D-B1A0-991BAC43C662}" destId="{E0A3CE2F-594D-40A3-8D7F-3E53D201F303}" srcOrd="0" destOrd="0" presId="urn:microsoft.com/office/officeart/2005/8/layout/vList2"/>
    <dgm:cxn modelId="{9B84C0DB-C832-4A2A-9A02-41D6D285A825}" srcId="{23C83E9D-CDD5-4837-8E32-C45AB3DE0727}" destId="{A058E243-30A4-4E81-95CB-BCFC2303F296}" srcOrd="0" destOrd="0" parTransId="{A3943138-DC35-4A30-8F45-574FE2A6C6C9}" sibTransId="{F7FC8F36-8F5C-4217-B6F8-979FCF6478A2}"/>
    <dgm:cxn modelId="{D7F8A5FB-26AC-4226-B19D-AD0D316539C4}" type="presOf" srcId="{23C83E9D-CDD5-4837-8E32-C45AB3DE0727}" destId="{BE34A08B-F22D-4394-9125-F283C1AC11F7}" srcOrd="0" destOrd="0" presId="urn:microsoft.com/office/officeart/2005/8/layout/vList2"/>
    <dgm:cxn modelId="{AE82822A-968C-48CC-B709-82C63E19175A}" type="presParOf" srcId="{BE34A08B-F22D-4394-9125-F283C1AC11F7}" destId="{1EC80E19-74DF-47E3-BEAE-5620B748F287}" srcOrd="0" destOrd="0" presId="urn:microsoft.com/office/officeart/2005/8/layout/vList2"/>
    <dgm:cxn modelId="{466DE3F0-80F3-455F-8B4E-BB4C385F164B}" type="presParOf" srcId="{BE34A08B-F22D-4394-9125-F283C1AC11F7}" destId="{D3981041-34F8-4760-AA7C-C54B39D386B9}" srcOrd="1" destOrd="0" presId="urn:microsoft.com/office/officeart/2005/8/layout/vList2"/>
    <dgm:cxn modelId="{D9407795-8C47-466E-B70E-4167C343F57D}" type="presParOf" srcId="{BE34A08B-F22D-4394-9125-F283C1AC11F7}" destId="{7C5E74B1-0465-47AF-B6E2-2AF1424B05DE}" srcOrd="2" destOrd="0" presId="urn:microsoft.com/office/officeart/2005/8/layout/vList2"/>
    <dgm:cxn modelId="{67FB07D3-398E-4D05-A7D1-480070963F46}" type="presParOf" srcId="{BE34A08B-F22D-4394-9125-F283C1AC11F7}" destId="{4A3257BE-E951-4DE0-B60D-73B627F81F15}" srcOrd="3" destOrd="0" presId="urn:microsoft.com/office/officeart/2005/8/layout/vList2"/>
    <dgm:cxn modelId="{B5238998-F143-45AE-8069-D7F0320CCE18}" type="presParOf" srcId="{BE34A08B-F22D-4394-9125-F283C1AC11F7}" destId="{E0A3CE2F-594D-40A3-8D7F-3E53D201F3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7765A-41DC-4A5B-AE81-0AE16C983610}">
      <dsp:nvSpPr>
        <dsp:cNvPr id="0" name=""/>
        <dsp:cNvSpPr/>
      </dsp:nvSpPr>
      <dsp:spPr>
        <a:xfrm>
          <a:off x="0" y="2175669"/>
          <a:ext cx="10515600" cy="0"/>
        </a:xfrm>
        <a:prstGeom prst="line">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9DF6DC3-37AB-41F9-81C0-FBC34CFBE2DE}">
      <dsp:nvSpPr>
        <dsp:cNvPr id="0" name=""/>
        <dsp:cNvSpPr/>
      </dsp:nvSpPr>
      <dsp:spPr>
        <a:xfrm>
          <a:off x="113576" y="23366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6 août 2019</a:t>
          </a:r>
        </a:p>
      </dsp:txBody>
      <dsp:txXfrm>
        <a:off x="113576" y="2336668"/>
        <a:ext cx="1640187" cy="491701"/>
      </dsp:txXfrm>
    </dsp:sp>
    <dsp:sp modelId="{7294698F-32F1-4355-A0C9-35744375F2C4}">
      <dsp:nvSpPr>
        <dsp:cNvPr id="0" name=""/>
        <dsp:cNvSpPr/>
      </dsp:nvSpPr>
      <dsp:spPr>
        <a:xfrm>
          <a:off x="1745" y="0"/>
          <a:ext cx="1863849" cy="1348914"/>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Loi de la transformation de la fonction publique (Art 40) pose le principe d’une complémentaire obligatoire</a:t>
          </a:r>
        </a:p>
      </dsp:txBody>
      <dsp:txXfrm>
        <a:off x="67594" y="65849"/>
        <a:ext cx="1732151" cy="1217216"/>
      </dsp:txXfrm>
    </dsp:sp>
    <dsp:sp modelId="{41D07BF5-02CA-4187-9A74-94781EE95D8C}">
      <dsp:nvSpPr>
        <dsp:cNvPr id="0" name=""/>
        <dsp:cNvSpPr/>
      </dsp:nvSpPr>
      <dsp:spPr>
        <a:xfrm>
          <a:off x="933670" y="1348914"/>
          <a:ext cx="0" cy="82675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5D722D6-2AB9-4066-BDF0-22BC84383BE8}">
      <dsp:nvSpPr>
        <dsp:cNvPr id="0" name=""/>
        <dsp:cNvSpPr/>
      </dsp:nvSpPr>
      <dsp:spPr>
        <a:xfrm>
          <a:off x="1194609" y="15229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2021</a:t>
          </a:r>
        </a:p>
      </dsp:txBody>
      <dsp:txXfrm>
        <a:off x="1194609" y="1522968"/>
        <a:ext cx="1640187" cy="491701"/>
      </dsp:txXfrm>
    </dsp:sp>
    <dsp:sp modelId="{0B9A404F-51B4-471B-A6CA-402F971BEF7F}">
      <dsp:nvSpPr>
        <dsp:cNvPr id="0" name=""/>
        <dsp:cNvSpPr/>
      </dsp:nvSpPr>
      <dsp:spPr>
        <a:xfrm>
          <a:off x="901035" y="2143033"/>
          <a:ext cx="65270" cy="6527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26F7A-F74F-42A2-8D53-1F1435683937}">
      <dsp:nvSpPr>
        <dsp:cNvPr id="0" name=""/>
        <dsp:cNvSpPr/>
      </dsp:nvSpPr>
      <dsp:spPr>
        <a:xfrm>
          <a:off x="1082778" y="3002423"/>
          <a:ext cx="1863849" cy="973747"/>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17 févr.</a:t>
          </a:r>
        </a:p>
        <a:p>
          <a:pPr marL="57150" lvl="1" indent="-57150" algn="l" defTabSz="444500">
            <a:lnSpc>
              <a:spcPct val="90000"/>
            </a:lnSpc>
            <a:spcBef>
              <a:spcPct val="0"/>
            </a:spcBef>
            <a:spcAft>
              <a:spcPct val="15000"/>
            </a:spcAft>
            <a:buChar char="•"/>
          </a:pPr>
          <a:r>
            <a:rPr lang="en-US" sz="1000" kern="1200"/>
            <a:t>Ordonnance 2021- 175 relative à la PSC dans la fonction publique</a:t>
          </a:r>
        </a:p>
      </dsp:txBody>
      <dsp:txXfrm>
        <a:off x="1130312" y="3049957"/>
        <a:ext cx="1768781" cy="878679"/>
      </dsp:txXfrm>
    </dsp:sp>
    <dsp:sp modelId="{64155C78-1E92-439B-92D1-A909454C3AF3}">
      <dsp:nvSpPr>
        <dsp:cNvPr id="0" name=""/>
        <dsp:cNvSpPr/>
      </dsp:nvSpPr>
      <dsp:spPr>
        <a:xfrm>
          <a:off x="2014702" y="2175668"/>
          <a:ext cx="0" cy="826754"/>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83D967E-A456-41A4-AAF8-D63937E10C52}">
      <dsp:nvSpPr>
        <dsp:cNvPr id="0" name=""/>
        <dsp:cNvSpPr/>
      </dsp:nvSpPr>
      <dsp:spPr>
        <a:xfrm>
          <a:off x="2275641" y="23366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2022</a:t>
          </a:r>
        </a:p>
      </dsp:txBody>
      <dsp:txXfrm>
        <a:off x="2275641" y="2336668"/>
        <a:ext cx="1640187" cy="491701"/>
      </dsp:txXfrm>
    </dsp:sp>
    <dsp:sp modelId="{289DF88E-6791-4508-AC00-3FFEE2926BB8}">
      <dsp:nvSpPr>
        <dsp:cNvPr id="0" name=""/>
        <dsp:cNvSpPr/>
      </dsp:nvSpPr>
      <dsp:spPr>
        <a:xfrm>
          <a:off x="1982067" y="2143033"/>
          <a:ext cx="65270" cy="65270"/>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F670D-F5F3-4295-802A-DD8DA52D941F}">
      <dsp:nvSpPr>
        <dsp:cNvPr id="0" name=""/>
        <dsp:cNvSpPr/>
      </dsp:nvSpPr>
      <dsp:spPr>
        <a:xfrm>
          <a:off x="2163810" y="537458"/>
          <a:ext cx="1863849" cy="811456"/>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1 janv.</a:t>
          </a:r>
        </a:p>
        <a:p>
          <a:pPr marL="57150" lvl="1" indent="-57150" algn="l" defTabSz="444500">
            <a:lnSpc>
              <a:spcPct val="90000"/>
            </a:lnSpc>
            <a:spcBef>
              <a:spcPct val="0"/>
            </a:spcBef>
            <a:spcAft>
              <a:spcPct val="15000"/>
            </a:spcAft>
            <a:buChar char="•"/>
          </a:pPr>
          <a:r>
            <a:rPr lang="en-US" sz="1000" kern="1200"/>
            <a:t>Dispositif temporaire transitoire (15 euros /mois)</a:t>
          </a:r>
        </a:p>
      </dsp:txBody>
      <dsp:txXfrm>
        <a:off x="2203422" y="577070"/>
        <a:ext cx="1784625" cy="732232"/>
      </dsp:txXfrm>
    </dsp:sp>
    <dsp:sp modelId="{B76A7696-3ADC-4AD8-96C6-5ACCCF0937C2}">
      <dsp:nvSpPr>
        <dsp:cNvPr id="0" name=""/>
        <dsp:cNvSpPr/>
      </dsp:nvSpPr>
      <dsp:spPr>
        <a:xfrm>
          <a:off x="3095735" y="1348914"/>
          <a:ext cx="0" cy="826754"/>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6D5684D-A4A8-4049-995B-5A00244AE3EC}">
      <dsp:nvSpPr>
        <dsp:cNvPr id="0" name=""/>
        <dsp:cNvSpPr/>
      </dsp:nvSpPr>
      <dsp:spPr>
        <a:xfrm>
          <a:off x="3356673" y="15229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22 avr. 2022</a:t>
          </a:r>
        </a:p>
      </dsp:txBody>
      <dsp:txXfrm>
        <a:off x="3356673" y="1522968"/>
        <a:ext cx="1640187" cy="491701"/>
      </dsp:txXfrm>
    </dsp:sp>
    <dsp:sp modelId="{DC8DC836-686C-4238-889E-C44F4E21B555}">
      <dsp:nvSpPr>
        <dsp:cNvPr id="0" name=""/>
        <dsp:cNvSpPr/>
      </dsp:nvSpPr>
      <dsp:spPr>
        <a:xfrm>
          <a:off x="3063100" y="2143033"/>
          <a:ext cx="65270" cy="65270"/>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5C105-DF11-4CE5-9BCB-7C1828C99046}">
      <dsp:nvSpPr>
        <dsp:cNvPr id="0" name=""/>
        <dsp:cNvSpPr/>
      </dsp:nvSpPr>
      <dsp:spPr>
        <a:xfrm>
          <a:off x="3244843" y="3002423"/>
          <a:ext cx="1863849" cy="811456"/>
        </a:xfrm>
        <a:prstGeom prst="round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décret n°2022-633 Donne le cadre du dispositif PSC</a:t>
          </a:r>
        </a:p>
      </dsp:txBody>
      <dsp:txXfrm>
        <a:off x="3284455" y="3042035"/>
        <a:ext cx="1784625" cy="732232"/>
      </dsp:txXfrm>
    </dsp:sp>
    <dsp:sp modelId="{89E73C8B-C0E0-4131-A3B8-B0F5ECE1F9FB}">
      <dsp:nvSpPr>
        <dsp:cNvPr id="0" name=""/>
        <dsp:cNvSpPr/>
      </dsp:nvSpPr>
      <dsp:spPr>
        <a:xfrm>
          <a:off x="4176767" y="2175668"/>
          <a:ext cx="0" cy="826754"/>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644358D-61D1-4953-9EE8-438F13B5B34A}">
      <dsp:nvSpPr>
        <dsp:cNvPr id="0" name=""/>
        <dsp:cNvSpPr/>
      </dsp:nvSpPr>
      <dsp:spPr>
        <a:xfrm>
          <a:off x="4437706" y="23366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16 mai 2024</a:t>
          </a:r>
        </a:p>
      </dsp:txBody>
      <dsp:txXfrm>
        <a:off x="4437706" y="2336668"/>
        <a:ext cx="1640187" cy="491701"/>
      </dsp:txXfrm>
    </dsp:sp>
    <dsp:sp modelId="{5458262C-A3B5-4856-995A-0284A419C818}">
      <dsp:nvSpPr>
        <dsp:cNvPr id="0" name=""/>
        <dsp:cNvSpPr/>
      </dsp:nvSpPr>
      <dsp:spPr>
        <a:xfrm>
          <a:off x="4144132" y="2143033"/>
          <a:ext cx="65270" cy="65270"/>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E2FAD-62D4-44EF-9266-D70E9D326457}">
      <dsp:nvSpPr>
        <dsp:cNvPr id="0" name=""/>
        <dsp:cNvSpPr/>
      </dsp:nvSpPr>
      <dsp:spPr>
        <a:xfrm>
          <a:off x="4325875" y="607011"/>
          <a:ext cx="1863849" cy="741903"/>
        </a:xfrm>
        <a:prstGeom prst="round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Accort collectif volet Santé MI</a:t>
          </a:r>
        </a:p>
      </dsp:txBody>
      <dsp:txXfrm>
        <a:off x="4362092" y="643228"/>
        <a:ext cx="1791415" cy="669469"/>
      </dsp:txXfrm>
    </dsp:sp>
    <dsp:sp modelId="{EA9E66C3-D415-4538-8135-B7FE7923FE33}">
      <dsp:nvSpPr>
        <dsp:cNvPr id="0" name=""/>
        <dsp:cNvSpPr/>
      </dsp:nvSpPr>
      <dsp:spPr>
        <a:xfrm>
          <a:off x="5257799" y="1348914"/>
          <a:ext cx="0" cy="82675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91E549A-AC59-48CD-B92B-DC561C65FA5D}">
      <dsp:nvSpPr>
        <dsp:cNvPr id="0" name=""/>
        <dsp:cNvSpPr/>
      </dsp:nvSpPr>
      <dsp:spPr>
        <a:xfrm>
          <a:off x="5518738" y="15229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13 sept. 2024</a:t>
          </a:r>
        </a:p>
      </dsp:txBody>
      <dsp:txXfrm>
        <a:off x="5518738" y="1522968"/>
        <a:ext cx="1640187" cy="491701"/>
      </dsp:txXfrm>
    </dsp:sp>
    <dsp:sp modelId="{96BCCACD-2A46-46D3-A033-3AAB45BC5FC4}">
      <dsp:nvSpPr>
        <dsp:cNvPr id="0" name=""/>
        <dsp:cNvSpPr/>
      </dsp:nvSpPr>
      <dsp:spPr>
        <a:xfrm>
          <a:off x="5225164" y="2143033"/>
          <a:ext cx="65270" cy="65270"/>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11714-D3A8-4D35-983D-C4A8839B6497}">
      <dsp:nvSpPr>
        <dsp:cNvPr id="0" name=""/>
        <dsp:cNvSpPr/>
      </dsp:nvSpPr>
      <dsp:spPr>
        <a:xfrm>
          <a:off x="5406907" y="3002423"/>
          <a:ext cx="1863849" cy="811456"/>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au 14 octobre 2024 : Appel d’offre Santé PSC MI,</a:t>
          </a:r>
        </a:p>
      </dsp:txBody>
      <dsp:txXfrm>
        <a:off x="5446519" y="3042035"/>
        <a:ext cx="1784625" cy="732232"/>
      </dsp:txXfrm>
    </dsp:sp>
    <dsp:sp modelId="{A995E5D8-8D25-41EE-BA0A-5200B1CCAEB6}">
      <dsp:nvSpPr>
        <dsp:cNvPr id="0" name=""/>
        <dsp:cNvSpPr/>
      </dsp:nvSpPr>
      <dsp:spPr>
        <a:xfrm>
          <a:off x="6338832" y="2175668"/>
          <a:ext cx="0" cy="82675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44C1F60-5BDD-4553-9172-0BE58B2A7AA1}">
      <dsp:nvSpPr>
        <dsp:cNvPr id="0" name=""/>
        <dsp:cNvSpPr/>
      </dsp:nvSpPr>
      <dsp:spPr>
        <a:xfrm>
          <a:off x="6599771" y="23366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2025</a:t>
          </a:r>
        </a:p>
      </dsp:txBody>
      <dsp:txXfrm>
        <a:off x="6599771" y="2336668"/>
        <a:ext cx="1640187" cy="491701"/>
      </dsp:txXfrm>
    </dsp:sp>
    <dsp:sp modelId="{AA529172-5972-446F-847F-2F6169150637}">
      <dsp:nvSpPr>
        <dsp:cNvPr id="0" name=""/>
        <dsp:cNvSpPr/>
      </dsp:nvSpPr>
      <dsp:spPr>
        <a:xfrm>
          <a:off x="6306197" y="2143033"/>
          <a:ext cx="65270" cy="6527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78111-DD3D-4412-9CC1-3E7D976EA41A}">
      <dsp:nvSpPr>
        <dsp:cNvPr id="0" name=""/>
        <dsp:cNvSpPr/>
      </dsp:nvSpPr>
      <dsp:spPr>
        <a:xfrm>
          <a:off x="6487940" y="537458"/>
          <a:ext cx="1863849" cy="811456"/>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Printemps 2025 : Début des Négociations volet prévoyance </a:t>
          </a:r>
        </a:p>
      </dsp:txBody>
      <dsp:txXfrm>
        <a:off x="6527552" y="577070"/>
        <a:ext cx="1784625" cy="732232"/>
      </dsp:txXfrm>
    </dsp:sp>
    <dsp:sp modelId="{A8AC999A-C2D7-4E03-BD9D-BD5792704741}">
      <dsp:nvSpPr>
        <dsp:cNvPr id="0" name=""/>
        <dsp:cNvSpPr/>
      </dsp:nvSpPr>
      <dsp:spPr>
        <a:xfrm>
          <a:off x="7419864" y="1348914"/>
          <a:ext cx="0" cy="826754"/>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8ACBF2C-13E5-418A-9B69-C8573410C2F4}">
      <dsp:nvSpPr>
        <dsp:cNvPr id="0" name=""/>
        <dsp:cNvSpPr/>
      </dsp:nvSpPr>
      <dsp:spPr>
        <a:xfrm>
          <a:off x="7680803" y="15229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10 juil. 2025</a:t>
          </a:r>
        </a:p>
      </dsp:txBody>
      <dsp:txXfrm>
        <a:off x="7680803" y="1522968"/>
        <a:ext cx="1640187" cy="491701"/>
      </dsp:txXfrm>
    </dsp:sp>
    <dsp:sp modelId="{B87C013F-06FE-4851-A4C1-51A7FA620883}">
      <dsp:nvSpPr>
        <dsp:cNvPr id="0" name=""/>
        <dsp:cNvSpPr/>
      </dsp:nvSpPr>
      <dsp:spPr>
        <a:xfrm>
          <a:off x="7387229" y="2143033"/>
          <a:ext cx="65270" cy="65270"/>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A4657-8E0B-4F17-98EA-0DF58EC80FDD}">
      <dsp:nvSpPr>
        <dsp:cNvPr id="0" name=""/>
        <dsp:cNvSpPr/>
      </dsp:nvSpPr>
      <dsp:spPr>
        <a:xfrm>
          <a:off x="7568972" y="3002423"/>
          <a:ext cx="1863849" cy="811456"/>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Communication de l’opérateur gagnant de la PSC santé : MGP</a:t>
          </a:r>
        </a:p>
      </dsp:txBody>
      <dsp:txXfrm>
        <a:off x="7608584" y="3042035"/>
        <a:ext cx="1784625" cy="732232"/>
      </dsp:txXfrm>
    </dsp:sp>
    <dsp:sp modelId="{F5ACE20C-8EC7-4BC3-BF16-53C81CB6DEE1}">
      <dsp:nvSpPr>
        <dsp:cNvPr id="0" name=""/>
        <dsp:cNvSpPr/>
      </dsp:nvSpPr>
      <dsp:spPr>
        <a:xfrm>
          <a:off x="8500897" y="2175668"/>
          <a:ext cx="0" cy="826754"/>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F69FB69-965E-408E-B48F-B0BF82FDBB8A}">
      <dsp:nvSpPr>
        <dsp:cNvPr id="0" name=""/>
        <dsp:cNvSpPr/>
      </dsp:nvSpPr>
      <dsp:spPr>
        <a:xfrm>
          <a:off x="8761836" y="23366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2026</a:t>
          </a:r>
        </a:p>
      </dsp:txBody>
      <dsp:txXfrm>
        <a:off x="8761836" y="2336668"/>
        <a:ext cx="1640187" cy="491701"/>
      </dsp:txXfrm>
    </dsp:sp>
    <dsp:sp modelId="{DBD84378-ADF0-4476-9944-FA465086D411}">
      <dsp:nvSpPr>
        <dsp:cNvPr id="0" name=""/>
        <dsp:cNvSpPr/>
      </dsp:nvSpPr>
      <dsp:spPr>
        <a:xfrm>
          <a:off x="8468262" y="2143033"/>
          <a:ext cx="65270" cy="65270"/>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C820D2-B119-4A1B-990F-A8E3172D056D}">
      <dsp:nvSpPr>
        <dsp:cNvPr id="0" name=""/>
        <dsp:cNvSpPr/>
      </dsp:nvSpPr>
      <dsp:spPr>
        <a:xfrm>
          <a:off x="8650005" y="537458"/>
          <a:ext cx="1863849" cy="811456"/>
        </a:xfrm>
        <a:prstGeom prst="round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1 janv.</a:t>
          </a:r>
        </a:p>
        <a:p>
          <a:pPr marL="57150" lvl="1" indent="-57150" algn="l" defTabSz="444500">
            <a:lnSpc>
              <a:spcPct val="90000"/>
            </a:lnSpc>
            <a:spcBef>
              <a:spcPct val="0"/>
            </a:spcBef>
            <a:spcAft>
              <a:spcPct val="15000"/>
            </a:spcAft>
            <a:buChar char="•"/>
          </a:pPr>
          <a:r>
            <a:rPr lang="en-US" sz="1000" kern="1200"/>
            <a:t>début de la couverture santé  collective,</a:t>
          </a:r>
        </a:p>
      </dsp:txBody>
      <dsp:txXfrm>
        <a:off x="8689617" y="577070"/>
        <a:ext cx="1784625" cy="732232"/>
      </dsp:txXfrm>
    </dsp:sp>
    <dsp:sp modelId="{157F24AE-2379-47AD-A9CE-3395CFD22AD5}">
      <dsp:nvSpPr>
        <dsp:cNvPr id="0" name=""/>
        <dsp:cNvSpPr/>
      </dsp:nvSpPr>
      <dsp:spPr>
        <a:xfrm>
          <a:off x="9581929" y="1348914"/>
          <a:ext cx="0" cy="826754"/>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68F0548-F94A-4DD2-A39A-DEFDDC10B5B3}">
      <dsp:nvSpPr>
        <dsp:cNvPr id="0" name=""/>
        <dsp:cNvSpPr/>
      </dsp:nvSpPr>
      <dsp:spPr>
        <a:xfrm>
          <a:off x="9549294" y="2143033"/>
          <a:ext cx="65270" cy="65270"/>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FAC00-531E-4EEA-9802-110A194B5FCB}">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62207-A4E6-46DB-807C-29A5D7B5A7C8}">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fr-FR" sz="5600" kern="1200"/>
            <a:t>Pour les agents en CDD. </a:t>
          </a:r>
          <a:endParaRPr lang="en-US" sz="5600" kern="1200"/>
        </a:p>
      </dsp:txBody>
      <dsp:txXfrm>
        <a:off x="608661" y="692298"/>
        <a:ext cx="4508047" cy="2799040"/>
      </dsp:txXfrm>
    </dsp:sp>
    <dsp:sp modelId="{1276AB4D-E745-415B-AA16-99F5E0440A24}">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8C228-C9C4-403F-AD48-BB1806907EF0}">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fr-FR" sz="5600" kern="1200"/>
            <a:t>Ayant déjà un contrat individuel. </a:t>
          </a:r>
          <a:endParaRPr lang="en-US" sz="5600" kern="1200"/>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88EE0-A67B-48E0-B460-01C9C56F2BF4}">
      <dsp:nvSpPr>
        <dsp:cNvPr id="0" name=""/>
        <dsp:cNvSpPr/>
      </dsp:nvSpPr>
      <dsp:spPr>
        <a:xfrm>
          <a:off x="0" y="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9453B-CB1B-43D6-92B1-24F52271BF28}">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dirty="0"/>
            <a:t>Si votre concubin/</a:t>
          </a:r>
          <a:r>
            <a:rPr lang="fr-FR" sz="2100" kern="1200" dirty="0" err="1"/>
            <a:t>ine</a:t>
          </a:r>
          <a:r>
            <a:rPr lang="fr-FR" sz="2100" kern="1200" dirty="0"/>
            <a:t> est dans l’obligation d’avoir un contrat  mutuel dans sa société privée (voir la convention collective), avec des versements santé .</a:t>
          </a:r>
          <a:endParaRPr lang="en-US" sz="2100" kern="1200" dirty="0"/>
        </a:p>
      </dsp:txBody>
      <dsp:txXfrm>
        <a:off x="0" y="0"/>
        <a:ext cx="6291714" cy="1382683"/>
      </dsp:txXfrm>
    </dsp:sp>
    <dsp:sp modelId="{91D89599-912C-4900-9F74-BEA0E73F3DFC}">
      <dsp:nvSpPr>
        <dsp:cNvPr id="0" name=""/>
        <dsp:cNvSpPr/>
      </dsp:nvSpPr>
      <dsp:spPr>
        <a:xfrm>
          <a:off x="0" y="1382683"/>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1E3E7-ACE8-4D7A-9C10-D2F879D30989}">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Si votre concubin/ine est affilié au régime  complémentaire d’assurance maladie des industries électriques et gazières.</a:t>
          </a:r>
          <a:endParaRPr lang="en-US" sz="2100" kern="1200"/>
        </a:p>
      </dsp:txBody>
      <dsp:txXfrm>
        <a:off x="0" y="1382683"/>
        <a:ext cx="6291714" cy="1382683"/>
      </dsp:txXfrm>
    </dsp:sp>
    <dsp:sp modelId="{3596C99B-96D7-44DC-806D-AEF3A136BFFB}">
      <dsp:nvSpPr>
        <dsp:cNvPr id="0" name=""/>
        <dsp:cNvSpPr/>
      </dsp:nvSpPr>
      <dsp:spPr>
        <a:xfrm>
          <a:off x="0" y="2765367"/>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370E5F-02FF-49B5-B536-6A679FF74C28}">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Si votre concubin/ine : est affilié au dispositif de couverture collective dans la fonction publique territoriale ou hospitalière.</a:t>
          </a:r>
          <a:endParaRPr lang="en-US" sz="2100" kern="1200"/>
        </a:p>
      </dsp:txBody>
      <dsp:txXfrm>
        <a:off x="0" y="2765367"/>
        <a:ext cx="6291714" cy="1382683"/>
      </dsp:txXfrm>
    </dsp:sp>
    <dsp:sp modelId="{89C9E3D4-8043-4D10-9EC9-BE98E89C5D46}">
      <dsp:nvSpPr>
        <dsp:cNvPr id="0" name=""/>
        <dsp:cNvSpPr/>
      </dsp:nvSpPr>
      <dsp:spPr>
        <a:xfrm>
          <a:off x="0" y="4148051"/>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BDB73-9ACC-43A7-AF9D-F1EB24B24740}">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Si votre conbin/ine : est affilié au dispositif de couverture collective des militaires.</a:t>
          </a:r>
          <a:endParaRPr lang="en-US" sz="2100" kern="1200"/>
        </a:p>
      </dsp:txBody>
      <dsp:txXfrm>
        <a:off x="0" y="4148051"/>
        <a:ext cx="6291714" cy="1382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CD32B-6B8E-4DB1-856D-4EB9DE87ACB5}">
      <dsp:nvSpPr>
        <dsp:cNvPr id="0" name=""/>
        <dsp:cNvSpPr/>
      </dsp:nvSpPr>
      <dsp:spPr>
        <a:xfrm>
          <a:off x="5910532" y="1658800"/>
          <a:ext cx="1595567" cy="759345"/>
        </a:xfrm>
        <a:custGeom>
          <a:avLst/>
          <a:gdLst/>
          <a:ahLst/>
          <a:cxnLst/>
          <a:rect l="0" t="0" r="0" b="0"/>
          <a:pathLst>
            <a:path>
              <a:moveTo>
                <a:pt x="0" y="0"/>
              </a:moveTo>
              <a:lnTo>
                <a:pt x="0" y="517471"/>
              </a:lnTo>
              <a:lnTo>
                <a:pt x="1595567" y="517471"/>
              </a:lnTo>
              <a:lnTo>
                <a:pt x="1595567" y="759345"/>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CBDC3D-A3F6-40D5-A9E5-262CE74C1945}">
      <dsp:nvSpPr>
        <dsp:cNvPr id="0" name=""/>
        <dsp:cNvSpPr/>
      </dsp:nvSpPr>
      <dsp:spPr>
        <a:xfrm>
          <a:off x="4314964" y="1658800"/>
          <a:ext cx="1595567" cy="759345"/>
        </a:xfrm>
        <a:custGeom>
          <a:avLst/>
          <a:gdLst/>
          <a:ahLst/>
          <a:cxnLst/>
          <a:rect l="0" t="0" r="0" b="0"/>
          <a:pathLst>
            <a:path>
              <a:moveTo>
                <a:pt x="1595567" y="0"/>
              </a:moveTo>
              <a:lnTo>
                <a:pt x="1595567" y="517471"/>
              </a:lnTo>
              <a:lnTo>
                <a:pt x="0" y="517471"/>
              </a:lnTo>
              <a:lnTo>
                <a:pt x="0" y="759345"/>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772E95-7002-49EF-8354-F1FF62C29DDE}">
      <dsp:nvSpPr>
        <dsp:cNvPr id="0" name=""/>
        <dsp:cNvSpPr/>
      </dsp:nvSpPr>
      <dsp:spPr>
        <a:xfrm>
          <a:off x="1413932" y="860"/>
          <a:ext cx="2610929" cy="165793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1EB12-6ECA-4E35-B9AA-B97E48D443BF}">
      <dsp:nvSpPr>
        <dsp:cNvPr id="0" name=""/>
        <dsp:cNvSpPr/>
      </dsp:nvSpPr>
      <dsp:spPr>
        <a:xfrm>
          <a:off x="1704035" y="276458"/>
          <a:ext cx="2610929" cy="165793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Deux options facultatives pour compléter votre couverture : </a:t>
          </a:r>
          <a:endParaRPr lang="en-US" sz="2000" kern="1200"/>
        </a:p>
      </dsp:txBody>
      <dsp:txXfrm>
        <a:off x="1752594" y="325017"/>
        <a:ext cx="2513811" cy="1560821"/>
      </dsp:txXfrm>
    </dsp:sp>
    <dsp:sp modelId="{491B910B-BDA8-4C6E-9B61-D89B50C729E6}">
      <dsp:nvSpPr>
        <dsp:cNvPr id="0" name=""/>
        <dsp:cNvSpPr/>
      </dsp:nvSpPr>
      <dsp:spPr>
        <a:xfrm>
          <a:off x="4605067" y="860"/>
          <a:ext cx="2610929" cy="165793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6222-1264-4611-B762-342700054F6B}">
      <dsp:nvSpPr>
        <dsp:cNvPr id="0" name=""/>
        <dsp:cNvSpPr/>
      </dsp:nvSpPr>
      <dsp:spPr>
        <a:xfrm>
          <a:off x="4895170" y="276458"/>
          <a:ext cx="2610929" cy="165793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(Pris en charge à 50% avec un plafond de 5euros/mois sur 1</a:t>
          </a:r>
          <a:r>
            <a:rPr lang="fr-FR" sz="2000" kern="1200" baseline="30000"/>
            <a:t>ère</a:t>
          </a:r>
          <a:r>
            <a:rPr lang="fr-FR" sz="2000" kern="1200"/>
            <a:t> option).</a:t>
          </a:r>
          <a:endParaRPr lang="en-US" sz="2000" kern="1200"/>
        </a:p>
      </dsp:txBody>
      <dsp:txXfrm>
        <a:off x="4943729" y="325017"/>
        <a:ext cx="2513811" cy="1560821"/>
      </dsp:txXfrm>
    </dsp:sp>
    <dsp:sp modelId="{55E7F0C7-F04C-40C5-A2AC-AC6960ADE65B}">
      <dsp:nvSpPr>
        <dsp:cNvPr id="0" name=""/>
        <dsp:cNvSpPr/>
      </dsp:nvSpPr>
      <dsp:spPr>
        <a:xfrm>
          <a:off x="3009500" y="2418145"/>
          <a:ext cx="2610929" cy="165793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8F2E1-1B79-4287-BBA3-7541D46640A6}">
      <dsp:nvSpPr>
        <dsp:cNvPr id="0" name=""/>
        <dsp:cNvSpPr/>
      </dsp:nvSpPr>
      <dsp:spPr>
        <a:xfrm>
          <a:off x="3299603" y="2693743"/>
          <a:ext cx="2610929" cy="165793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Option 1 : +16,75 euros.</a:t>
          </a:r>
          <a:endParaRPr lang="en-US" sz="2000" kern="1200"/>
        </a:p>
      </dsp:txBody>
      <dsp:txXfrm>
        <a:off x="3348162" y="2742302"/>
        <a:ext cx="2513811" cy="1560821"/>
      </dsp:txXfrm>
    </dsp:sp>
    <dsp:sp modelId="{4D7590D3-9C19-4581-93A4-9E04E4210E42}">
      <dsp:nvSpPr>
        <dsp:cNvPr id="0" name=""/>
        <dsp:cNvSpPr/>
      </dsp:nvSpPr>
      <dsp:spPr>
        <a:xfrm>
          <a:off x="6200635" y="2418145"/>
          <a:ext cx="2610929" cy="165793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A33B1-881C-41A0-B176-D2FE26169829}">
      <dsp:nvSpPr>
        <dsp:cNvPr id="0" name=""/>
        <dsp:cNvSpPr/>
      </dsp:nvSpPr>
      <dsp:spPr>
        <a:xfrm>
          <a:off x="6490738" y="2693743"/>
          <a:ext cx="2610929" cy="165793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Option 2 : +28,32 euros.</a:t>
          </a:r>
          <a:endParaRPr lang="en-US" sz="2000" kern="1200"/>
        </a:p>
      </dsp:txBody>
      <dsp:txXfrm>
        <a:off x="6539297" y="2742302"/>
        <a:ext cx="2513811" cy="1560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80E19-74DF-47E3-BEAE-5620B748F287}">
      <dsp:nvSpPr>
        <dsp:cNvPr id="0" name=""/>
        <dsp:cNvSpPr/>
      </dsp:nvSpPr>
      <dsp:spPr>
        <a:xfrm>
          <a:off x="0" y="48969"/>
          <a:ext cx="5849471" cy="1352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kern="1200" dirty="0"/>
            <a:t>Cotisation obligatoire (59 à 62 euros)</a:t>
          </a:r>
          <a:endParaRPr lang="en-US" sz="3400" kern="1200" dirty="0"/>
        </a:p>
      </dsp:txBody>
      <dsp:txXfrm>
        <a:off x="66025" y="114994"/>
        <a:ext cx="5717421" cy="1220470"/>
      </dsp:txXfrm>
    </dsp:sp>
    <dsp:sp modelId="{7C5E74B1-0465-47AF-B6E2-2AF1424B05DE}">
      <dsp:nvSpPr>
        <dsp:cNvPr id="0" name=""/>
        <dsp:cNvSpPr/>
      </dsp:nvSpPr>
      <dsp:spPr>
        <a:xfrm>
          <a:off x="0" y="1499409"/>
          <a:ext cx="5849471" cy="1352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kern="1200"/>
            <a:t>+ 16,75 euros.</a:t>
          </a:r>
          <a:endParaRPr lang="en-US" sz="3400" kern="1200"/>
        </a:p>
      </dsp:txBody>
      <dsp:txXfrm>
        <a:off x="66025" y="1565434"/>
        <a:ext cx="5717421" cy="1220470"/>
      </dsp:txXfrm>
    </dsp:sp>
    <dsp:sp modelId="{E0A3CE2F-594D-40A3-8D7F-3E53D201F303}">
      <dsp:nvSpPr>
        <dsp:cNvPr id="0" name=""/>
        <dsp:cNvSpPr/>
      </dsp:nvSpPr>
      <dsp:spPr>
        <a:xfrm>
          <a:off x="0" y="2949848"/>
          <a:ext cx="5849471" cy="1352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kern="1200"/>
            <a:t>+ 28,32 euros.</a:t>
          </a:r>
          <a:endParaRPr lang="en-US" sz="3400" kern="1200"/>
        </a:p>
      </dsp:txBody>
      <dsp:txXfrm>
        <a:off x="66025" y="3015873"/>
        <a:ext cx="5717421" cy="1220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80E19-74DF-47E3-BEAE-5620B748F287}">
      <dsp:nvSpPr>
        <dsp:cNvPr id="0" name=""/>
        <dsp:cNvSpPr/>
      </dsp:nvSpPr>
      <dsp:spPr>
        <a:xfrm>
          <a:off x="0" y="29978"/>
          <a:ext cx="5849471"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dirty="0"/>
            <a:t>59,61 euros</a:t>
          </a:r>
          <a:endParaRPr lang="en-US" sz="5400" kern="1200" dirty="0"/>
        </a:p>
      </dsp:txBody>
      <dsp:txXfrm>
        <a:off x="64768" y="94746"/>
        <a:ext cx="5719935" cy="1197243"/>
      </dsp:txXfrm>
    </dsp:sp>
    <dsp:sp modelId="{7C5E74B1-0465-47AF-B6E2-2AF1424B05DE}">
      <dsp:nvSpPr>
        <dsp:cNvPr id="0" name=""/>
        <dsp:cNvSpPr/>
      </dsp:nvSpPr>
      <dsp:spPr>
        <a:xfrm>
          <a:off x="0" y="1512278"/>
          <a:ext cx="5849471"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dirty="0"/>
            <a:t>+ 16,19 euros.</a:t>
          </a:r>
          <a:endParaRPr lang="en-US" sz="5400" kern="1200" dirty="0"/>
        </a:p>
      </dsp:txBody>
      <dsp:txXfrm>
        <a:off x="64768" y="1577046"/>
        <a:ext cx="5719935" cy="1197243"/>
      </dsp:txXfrm>
    </dsp:sp>
    <dsp:sp modelId="{E0A3CE2F-594D-40A3-8D7F-3E53D201F303}">
      <dsp:nvSpPr>
        <dsp:cNvPr id="0" name=""/>
        <dsp:cNvSpPr/>
      </dsp:nvSpPr>
      <dsp:spPr>
        <a:xfrm>
          <a:off x="0" y="2994579"/>
          <a:ext cx="5849471"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dirty="0"/>
            <a:t>+ 27,25 euros.</a:t>
          </a:r>
          <a:endParaRPr lang="en-US" sz="5400" kern="1200" dirty="0"/>
        </a:p>
      </dsp:txBody>
      <dsp:txXfrm>
        <a:off x="64768" y="3059347"/>
        <a:ext cx="5719935" cy="11972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80E19-74DF-47E3-BEAE-5620B748F287}">
      <dsp:nvSpPr>
        <dsp:cNvPr id="0" name=""/>
        <dsp:cNvSpPr/>
      </dsp:nvSpPr>
      <dsp:spPr>
        <a:xfrm>
          <a:off x="0" y="29978"/>
          <a:ext cx="51816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dirty="0"/>
            <a:t>29,27 euros</a:t>
          </a:r>
          <a:endParaRPr lang="en-US" sz="5400" kern="1200" dirty="0"/>
        </a:p>
      </dsp:txBody>
      <dsp:txXfrm>
        <a:off x="64768" y="94746"/>
        <a:ext cx="5052064" cy="1197243"/>
      </dsp:txXfrm>
    </dsp:sp>
    <dsp:sp modelId="{7C5E74B1-0465-47AF-B6E2-2AF1424B05DE}">
      <dsp:nvSpPr>
        <dsp:cNvPr id="0" name=""/>
        <dsp:cNvSpPr/>
      </dsp:nvSpPr>
      <dsp:spPr>
        <a:xfrm>
          <a:off x="0" y="1512278"/>
          <a:ext cx="51816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dirty="0"/>
            <a:t>+ 7,17 euros.</a:t>
          </a:r>
          <a:endParaRPr lang="en-US" sz="5400" kern="1200" dirty="0"/>
        </a:p>
      </dsp:txBody>
      <dsp:txXfrm>
        <a:off x="64768" y="1577046"/>
        <a:ext cx="5052064" cy="1197243"/>
      </dsp:txXfrm>
    </dsp:sp>
    <dsp:sp modelId="{E0A3CE2F-594D-40A3-8D7F-3E53D201F303}">
      <dsp:nvSpPr>
        <dsp:cNvPr id="0" name=""/>
        <dsp:cNvSpPr/>
      </dsp:nvSpPr>
      <dsp:spPr>
        <a:xfrm>
          <a:off x="0" y="2994579"/>
          <a:ext cx="51816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dirty="0"/>
            <a:t>+ 14,55 euros.</a:t>
          </a:r>
          <a:endParaRPr lang="en-US" sz="5400" kern="1200" dirty="0"/>
        </a:p>
      </dsp:txBody>
      <dsp:txXfrm>
        <a:off x="64768" y="3059347"/>
        <a:ext cx="5052064" cy="11972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80E19-74DF-47E3-BEAE-5620B748F287}">
      <dsp:nvSpPr>
        <dsp:cNvPr id="0" name=""/>
        <dsp:cNvSpPr/>
      </dsp:nvSpPr>
      <dsp:spPr>
        <a:xfrm>
          <a:off x="0" y="29978"/>
          <a:ext cx="51816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dirty="0"/>
            <a:t>30,72 euros</a:t>
          </a:r>
          <a:endParaRPr lang="en-US" sz="5400" kern="1200" dirty="0"/>
        </a:p>
      </dsp:txBody>
      <dsp:txXfrm>
        <a:off x="64768" y="94746"/>
        <a:ext cx="5052064" cy="1197243"/>
      </dsp:txXfrm>
    </dsp:sp>
    <dsp:sp modelId="{7C5E74B1-0465-47AF-B6E2-2AF1424B05DE}">
      <dsp:nvSpPr>
        <dsp:cNvPr id="0" name=""/>
        <dsp:cNvSpPr/>
      </dsp:nvSpPr>
      <dsp:spPr>
        <a:xfrm>
          <a:off x="0" y="1512278"/>
          <a:ext cx="51816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dirty="0"/>
            <a:t>+ 7,50 euros.</a:t>
          </a:r>
          <a:endParaRPr lang="en-US" sz="5400" kern="1200" dirty="0"/>
        </a:p>
      </dsp:txBody>
      <dsp:txXfrm>
        <a:off x="64768" y="1577046"/>
        <a:ext cx="5052064" cy="1197243"/>
      </dsp:txXfrm>
    </dsp:sp>
    <dsp:sp modelId="{E0A3CE2F-594D-40A3-8D7F-3E53D201F303}">
      <dsp:nvSpPr>
        <dsp:cNvPr id="0" name=""/>
        <dsp:cNvSpPr/>
      </dsp:nvSpPr>
      <dsp:spPr>
        <a:xfrm>
          <a:off x="0" y="2994579"/>
          <a:ext cx="51816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dirty="0"/>
            <a:t>+ 13,27 euros.</a:t>
          </a:r>
          <a:endParaRPr lang="en-US" sz="5400" kern="1200" dirty="0"/>
        </a:p>
      </dsp:txBody>
      <dsp:txXfrm>
        <a:off x="64768" y="3059347"/>
        <a:ext cx="5052064" cy="1197243"/>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F25F5-0C70-3386-B76E-811B2C22BA0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56E8C29-F043-19DD-5F88-4C7A0A4E1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FFCFCA4-955F-5E48-9B04-9CE385E739A9}"/>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5" name="Espace réservé du pied de page 4">
            <a:extLst>
              <a:ext uri="{FF2B5EF4-FFF2-40B4-BE49-F238E27FC236}">
                <a16:creationId xmlns:a16="http://schemas.microsoft.com/office/drawing/2014/main" id="{5A828BDD-261C-B219-071D-7872D05EF9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4026B7-AB6E-FB07-1127-A47406D2D19E}"/>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163583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45A0E-C21F-79DE-3A09-F008BEAF4FE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97F4A73-C370-180E-A31E-4F7006E9B75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33D6F3-F3F0-9787-0C8E-1FA9C082944D}"/>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5" name="Espace réservé du pied de page 4">
            <a:extLst>
              <a:ext uri="{FF2B5EF4-FFF2-40B4-BE49-F238E27FC236}">
                <a16:creationId xmlns:a16="http://schemas.microsoft.com/office/drawing/2014/main" id="{7837523A-D600-480B-DD4F-0A1FB42C47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99E6F6-8B46-5780-6EF5-456E66751323}"/>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127814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CF047D-5DC6-54FC-67D8-950386AD85E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4DB3F0F-528A-6AEF-2F1F-2578DE857C7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7E1FE6-624A-394E-16EA-ADD1533B4ABF}"/>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5" name="Espace réservé du pied de page 4">
            <a:extLst>
              <a:ext uri="{FF2B5EF4-FFF2-40B4-BE49-F238E27FC236}">
                <a16:creationId xmlns:a16="http://schemas.microsoft.com/office/drawing/2014/main" id="{59292472-A5F8-9DDF-70C2-ED296A1ECC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E451C1-061C-9741-A0F1-966D2194D49D}"/>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376706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A882E-A03D-16CF-AAED-7BD047BF72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2452FBB-03F0-B13A-36D2-E0260E1E06B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C56F72-212D-36FA-A51D-7D1EB7C8E345}"/>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5" name="Espace réservé du pied de page 4">
            <a:extLst>
              <a:ext uri="{FF2B5EF4-FFF2-40B4-BE49-F238E27FC236}">
                <a16:creationId xmlns:a16="http://schemas.microsoft.com/office/drawing/2014/main" id="{8A92D1B4-79B3-B270-DC60-8A1C634FCD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32166D-0D5F-4EC2-3401-51352A72DB0F}"/>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21757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BE938-2FDA-83FC-7F06-2A9AF65FC86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81CA38F-3233-9DA3-9021-834EAFBD83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0AE5421-1A16-BB36-BA60-51CF23D621F8}"/>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5" name="Espace réservé du pied de page 4">
            <a:extLst>
              <a:ext uri="{FF2B5EF4-FFF2-40B4-BE49-F238E27FC236}">
                <a16:creationId xmlns:a16="http://schemas.microsoft.com/office/drawing/2014/main" id="{E6AF4BD9-325A-2A33-7194-424CF6666C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E49EA9-50B5-EA17-B32A-73AA8E5A8090}"/>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357996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F9948-5AF1-05BF-6F59-482E90E434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3B0B4BA-1A8A-BC0A-E6C3-5343929F17B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840A15C-7BB8-F2E9-78C8-213EEF4A7FF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A2AC7CE-0D5A-57C9-C670-5448F5F8B9C7}"/>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6" name="Espace réservé du pied de page 5">
            <a:extLst>
              <a:ext uri="{FF2B5EF4-FFF2-40B4-BE49-F238E27FC236}">
                <a16:creationId xmlns:a16="http://schemas.microsoft.com/office/drawing/2014/main" id="{AEEE27B7-C772-D9AE-2B23-8486C79D5F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679F8A-92D4-854F-D1A4-5C38192F3F59}"/>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245910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4673B-8208-3F2B-D54C-C3666AA705C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5958F79-BEB2-CEC4-E72F-90D4AC18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4D05AA1-FECF-60EF-0683-493FF09124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3D5CCC5-74BF-4705-1F6A-80749EA3A1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FA928B-61BA-9E37-AB51-555D65C7D56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1C7AC48-7909-059B-CFA8-1B5D291BBB31}"/>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8" name="Espace réservé du pied de page 7">
            <a:extLst>
              <a:ext uri="{FF2B5EF4-FFF2-40B4-BE49-F238E27FC236}">
                <a16:creationId xmlns:a16="http://schemas.microsoft.com/office/drawing/2014/main" id="{F62B59C9-5BF3-404E-DAEF-4BDEFD03EC3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2B4961F-715E-95B6-8A66-436444E1D0D4}"/>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161932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ADB25-5745-AA81-E757-E63DEAAB2B5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3F0C587-E74B-AA10-755A-78F6E81D9CAB}"/>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4" name="Espace réservé du pied de page 3">
            <a:extLst>
              <a:ext uri="{FF2B5EF4-FFF2-40B4-BE49-F238E27FC236}">
                <a16:creationId xmlns:a16="http://schemas.microsoft.com/office/drawing/2014/main" id="{99D319CE-E7B3-DB2F-006F-B84B583F24A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217B5FD-229B-B05B-DD88-3B41A1665ABF}"/>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297644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A420AC4-A6C0-4C89-C635-C6548BFAD863}"/>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3" name="Espace réservé du pied de page 2">
            <a:extLst>
              <a:ext uri="{FF2B5EF4-FFF2-40B4-BE49-F238E27FC236}">
                <a16:creationId xmlns:a16="http://schemas.microsoft.com/office/drawing/2014/main" id="{4F4C728D-A626-C592-AC2D-F9D1D2ED0AE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82DA726-A389-BC32-F160-6678225F4CC8}"/>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392222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56740-182F-DEE4-C155-6B2FC4D214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966CBDD-BA0E-4C3E-4C08-E583728BE2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8FA2E93-DFE7-A21E-70F5-F90E6EB55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220B5F-407E-EF89-15F6-5275BA7B5ABE}"/>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6" name="Espace réservé du pied de page 5">
            <a:extLst>
              <a:ext uri="{FF2B5EF4-FFF2-40B4-BE49-F238E27FC236}">
                <a16:creationId xmlns:a16="http://schemas.microsoft.com/office/drawing/2014/main" id="{AFAA0815-D851-72FF-1705-19B7E7646C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B48AFA-E552-319D-820D-C082F7013312}"/>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402638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A4C4F-9690-965B-F5EA-73A309824B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9D3DE3B-8516-5170-4FF2-B5D59BB9BA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DAA494F-8A18-59DB-BA98-6D7DCF148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B65C0A-7F99-C46B-8548-4493AE0D8FA2}"/>
              </a:ext>
            </a:extLst>
          </p:cNvPr>
          <p:cNvSpPr>
            <a:spLocks noGrp="1"/>
          </p:cNvSpPr>
          <p:nvPr>
            <p:ph type="dt" sz="half" idx="10"/>
          </p:nvPr>
        </p:nvSpPr>
        <p:spPr/>
        <p:txBody>
          <a:bodyPr/>
          <a:lstStyle/>
          <a:p>
            <a:fld id="{3000C64B-98FC-499F-987F-07F2C072F473}" type="datetimeFigureOut">
              <a:rPr lang="fr-FR" smtClean="0"/>
              <a:t>22/09/2025</a:t>
            </a:fld>
            <a:endParaRPr lang="fr-FR"/>
          </a:p>
        </p:txBody>
      </p:sp>
      <p:sp>
        <p:nvSpPr>
          <p:cNvPr id="6" name="Espace réservé du pied de page 5">
            <a:extLst>
              <a:ext uri="{FF2B5EF4-FFF2-40B4-BE49-F238E27FC236}">
                <a16:creationId xmlns:a16="http://schemas.microsoft.com/office/drawing/2014/main" id="{AD51EE48-835E-5DE1-3A23-2D609C1457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E20ED23-5205-ADDC-C343-1E01F4EAF306}"/>
              </a:ext>
            </a:extLst>
          </p:cNvPr>
          <p:cNvSpPr>
            <a:spLocks noGrp="1"/>
          </p:cNvSpPr>
          <p:nvPr>
            <p:ph type="sldNum" sz="quarter" idx="12"/>
          </p:nvPr>
        </p:nvSpPr>
        <p:spPr/>
        <p:txBody>
          <a:bodyPr/>
          <a:lstStyle/>
          <a:p>
            <a:fld id="{569F154E-0117-4B07-9451-7BDC32F6D5FE}" type="slidenum">
              <a:rPr lang="fr-FR" smtClean="0"/>
              <a:t>‹N°›</a:t>
            </a:fld>
            <a:endParaRPr lang="fr-FR"/>
          </a:p>
        </p:txBody>
      </p:sp>
    </p:spTree>
    <p:extLst>
      <p:ext uri="{BB962C8B-B14F-4D97-AF65-F5344CB8AC3E}">
        <p14:creationId xmlns:p14="http://schemas.microsoft.com/office/powerpoint/2010/main" val="266012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3A109DB-55D7-4ECC-D90E-6FAF69027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4AD05C1-A08E-0246-9F48-C285CB088B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0DF2C4-9F00-43FB-9825-0352CAF7B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00C64B-98FC-499F-987F-07F2C072F473}" type="datetimeFigureOut">
              <a:rPr lang="fr-FR" smtClean="0"/>
              <a:t>22/09/2025</a:t>
            </a:fld>
            <a:endParaRPr lang="fr-FR"/>
          </a:p>
        </p:txBody>
      </p:sp>
      <p:sp>
        <p:nvSpPr>
          <p:cNvPr id="5" name="Espace réservé du pied de page 4">
            <a:extLst>
              <a:ext uri="{FF2B5EF4-FFF2-40B4-BE49-F238E27FC236}">
                <a16:creationId xmlns:a16="http://schemas.microsoft.com/office/drawing/2014/main" id="{42D333E5-8F36-4237-72B6-F8C7DC999D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7CBAECA-78F0-58F4-9EE1-4404E7E237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9F154E-0117-4B07-9451-7BDC32F6D5FE}" type="slidenum">
              <a:rPr lang="fr-FR" smtClean="0"/>
              <a:t>‹N°›</a:t>
            </a:fld>
            <a:endParaRPr lang="fr-FR"/>
          </a:p>
        </p:txBody>
      </p:sp>
    </p:spTree>
    <p:extLst>
      <p:ext uri="{BB962C8B-B14F-4D97-AF65-F5344CB8AC3E}">
        <p14:creationId xmlns:p14="http://schemas.microsoft.com/office/powerpoint/2010/main" val="2949484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3D98D783-0D1A-53AE-E0AF-6E735AD98FD5}"/>
              </a:ext>
            </a:extLst>
          </p:cNvPr>
          <p:cNvSpPr>
            <a:spLocks noGrp="1"/>
          </p:cNvSpPr>
          <p:nvPr>
            <p:ph type="ctrTitle"/>
          </p:nvPr>
        </p:nvSpPr>
        <p:spPr>
          <a:xfrm>
            <a:off x="242910" y="1598246"/>
            <a:ext cx="4626709" cy="5122985"/>
          </a:xfrm>
        </p:spPr>
        <p:txBody>
          <a:bodyPr anchor="t">
            <a:normAutofit/>
          </a:bodyPr>
          <a:lstStyle/>
          <a:p>
            <a:pPr algn="r"/>
            <a:r>
              <a:rPr lang="fr-FR" sz="8000">
                <a:solidFill>
                  <a:srgbClr val="FFFFFF"/>
                </a:solidFill>
              </a:rPr>
              <a:t>PSC Santé </a:t>
            </a:r>
          </a:p>
        </p:txBody>
      </p:sp>
      <p:sp>
        <p:nvSpPr>
          <p:cNvPr id="3" name="Sous-titre 2">
            <a:extLst>
              <a:ext uri="{FF2B5EF4-FFF2-40B4-BE49-F238E27FC236}">
                <a16:creationId xmlns:a16="http://schemas.microsoft.com/office/drawing/2014/main" id="{E920DA64-5CBB-D516-C09E-F30CF577C53F}"/>
              </a:ext>
            </a:extLst>
          </p:cNvPr>
          <p:cNvSpPr>
            <a:spLocks noGrp="1"/>
          </p:cNvSpPr>
          <p:nvPr>
            <p:ph type="subTitle" idx="1"/>
          </p:nvPr>
        </p:nvSpPr>
        <p:spPr>
          <a:xfrm>
            <a:off x="5792994" y="1590840"/>
            <a:ext cx="5672176" cy="5095221"/>
          </a:xfrm>
        </p:spPr>
        <p:txBody>
          <a:bodyPr>
            <a:normAutofit/>
          </a:bodyPr>
          <a:lstStyle/>
          <a:p>
            <a:pPr algn="l"/>
            <a:r>
              <a:rPr lang="fr-FR" sz="4400">
                <a:solidFill>
                  <a:srgbClr val="FFFFFF"/>
                </a:solidFill>
              </a:rPr>
              <a:t>Accompagnement des Agents</a:t>
            </a:r>
          </a:p>
        </p:txBody>
      </p:sp>
      <p:cxnSp>
        <p:nvCxnSpPr>
          <p:cNvPr id="70" name="Straight Connector 6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36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re 1">
            <a:extLst>
              <a:ext uri="{FF2B5EF4-FFF2-40B4-BE49-F238E27FC236}">
                <a16:creationId xmlns:a16="http://schemas.microsoft.com/office/drawing/2014/main" id="{2D5B867B-39BB-0F11-9A99-05A76808D92A}"/>
              </a:ext>
            </a:extLst>
          </p:cNvPr>
          <p:cNvSpPr>
            <a:spLocks noGrp="1"/>
          </p:cNvSpPr>
          <p:nvPr>
            <p:ph type="title"/>
          </p:nvPr>
        </p:nvSpPr>
        <p:spPr>
          <a:xfrm>
            <a:off x="838200" y="643467"/>
            <a:ext cx="2951205" cy="5571066"/>
          </a:xfrm>
        </p:spPr>
        <p:txBody>
          <a:bodyPr>
            <a:normAutofit/>
          </a:bodyPr>
          <a:lstStyle/>
          <a:p>
            <a:r>
              <a:rPr lang="fr-FR" sz="4100">
                <a:solidFill>
                  <a:srgbClr val="FFFFFF"/>
                </a:solidFill>
              </a:rPr>
              <a:t>Bénéficiaire, pour les mêmes risques, y compris en tant qu’ayants droit d’un : </a:t>
            </a:r>
            <a:br>
              <a:rPr lang="fr-FR" sz="4100">
                <a:solidFill>
                  <a:srgbClr val="FFFFFF"/>
                </a:solidFill>
              </a:rPr>
            </a:br>
            <a:endParaRPr lang="fr-FR" sz="4100">
              <a:solidFill>
                <a:srgbClr val="FFFFFF"/>
              </a:solidFill>
            </a:endParaRPr>
          </a:p>
        </p:txBody>
      </p:sp>
      <p:graphicFrame>
        <p:nvGraphicFramePr>
          <p:cNvPr id="5" name="Espace réservé du contenu 2">
            <a:extLst>
              <a:ext uri="{FF2B5EF4-FFF2-40B4-BE49-F238E27FC236}">
                <a16:creationId xmlns:a16="http://schemas.microsoft.com/office/drawing/2014/main" id="{A023FE60-07E2-C8D3-474B-49EFE3753622}"/>
              </a:ext>
            </a:extLst>
          </p:cNvPr>
          <p:cNvGraphicFramePr>
            <a:graphicFrameLocks noGrp="1"/>
          </p:cNvGraphicFramePr>
          <p:nvPr>
            <p:ph idx="1"/>
            <p:extLst>
              <p:ext uri="{D42A27DB-BD31-4B8C-83A1-F6EECF244321}">
                <p14:modId xmlns:p14="http://schemas.microsoft.com/office/powerpoint/2010/main" val="160337699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883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031F63-B1E3-FA9F-B248-2E33D9F12F6B}"/>
              </a:ext>
            </a:extLst>
          </p:cNvPr>
          <p:cNvSpPr>
            <a:spLocks noGrp="1"/>
          </p:cNvSpPr>
          <p:nvPr>
            <p:ph type="title"/>
          </p:nvPr>
        </p:nvSpPr>
        <p:spPr>
          <a:xfrm>
            <a:off x="1245072" y="1289765"/>
            <a:ext cx="3651101" cy="4270963"/>
          </a:xfrm>
        </p:spPr>
        <p:txBody>
          <a:bodyPr anchor="ctr">
            <a:normAutofit/>
          </a:bodyPr>
          <a:lstStyle/>
          <a:p>
            <a:pPr algn="ctr"/>
            <a:r>
              <a:rPr lang="fr-FR" sz="5600">
                <a:solidFill>
                  <a:srgbClr val="FFFFFF"/>
                </a:solidFill>
              </a:rPr>
              <a:t>Dispenses </a:t>
            </a:r>
          </a:p>
        </p:txBody>
      </p:sp>
      <p:sp>
        <p:nvSpPr>
          <p:cNvPr id="4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5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7DA1026D-6E0D-DAAF-9779-9743B18EE091}"/>
              </a:ext>
            </a:extLst>
          </p:cNvPr>
          <p:cNvSpPr>
            <a:spLocks noGrp="1"/>
          </p:cNvSpPr>
          <p:nvPr>
            <p:ph idx="1"/>
          </p:nvPr>
        </p:nvSpPr>
        <p:spPr>
          <a:xfrm>
            <a:off x="6297233" y="518400"/>
            <a:ext cx="4771607" cy="5837949"/>
          </a:xfrm>
        </p:spPr>
        <p:txBody>
          <a:bodyPr anchor="ctr">
            <a:normAutofit/>
          </a:bodyPr>
          <a:lstStyle/>
          <a:p>
            <a:r>
              <a:rPr lang="fr-FR" sz="2000">
                <a:solidFill>
                  <a:schemeClr val="tx1">
                    <a:alpha val="80000"/>
                  </a:schemeClr>
                </a:solidFill>
              </a:rPr>
              <a:t>Pour tous ces cas de dispenses : </a:t>
            </a:r>
          </a:p>
          <a:p>
            <a:pPr marL="0" indent="0">
              <a:buNone/>
            </a:pPr>
            <a:endParaRPr lang="fr-FR" sz="2000">
              <a:solidFill>
                <a:schemeClr val="tx1">
                  <a:alpha val="80000"/>
                </a:schemeClr>
              </a:solidFill>
            </a:endParaRPr>
          </a:p>
          <a:p>
            <a:pPr marL="0" indent="0">
              <a:buNone/>
            </a:pPr>
            <a:r>
              <a:rPr lang="fr-FR" sz="2000">
                <a:solidFill>
                  <a:schemeClr val="tx1">
                    <a:alpha val="80000"/>
                  </a:schemeClr>
                </a:solidFill>
              </a:rPr>
              <a:t>			- Aucun versement de participation de votre employeur (MI)</a:t>
            </a:r>
          </a:p>
          <a:p>
            <a:pPr marL="0" indent="0">
              <a:buNone/>
            </a:pPr>
            <a:r>
              <a:rPr lang="fr-FR" sz="2000">
                <a:solidFill>
                  <a:schemeClr val="tx1">
                    <a:alpha val="80000"/>
                  </a:schemeClr>
                </a:solidFill>
              </a:rPr>
              <a:t>			</a:t>
            </a:r>
          </a:p>
          <a:p>
            <a:pPr marL="0" indent="0">
              <a:buNone/>
            </a:pPr>
            <a:r>
              <a:rPr lang="fr-FR" sz="2000">
                <a:solidFill>
                  <a:schemeClr val="tx1">
                    <a:alpha val="80000"/>
                  </a:schemeClr>
                </a:solidFill>
              </a:rPr>
              <a:t>			- Possibilité de renoncer à tout moment à cette dispense pour adhérer au contrat collectif.</a:t>
            </a:r>
          </a:p>
        </p:txBody>
      </p:sp>
      <p:sp>
        <p:nvSpPr>
          <p:cNvPr id="5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55" name="Straight Connector 5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47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53A00D6-1CA1-315D-98D4-7C4D4F61DB0A}"/>
              </a:ext>
            </a:extLst>
          </p:cNvPr>
          <p:cNvSpPr>
            <a:spLocks noGrp="1"/>
          </p:cNvSpPr>
          <p:nvPr>
            <p:ph type="title"/>
          </p:nvPr>
        </p:nvSpPr>
        <p:spPr>
          <a:xfrm>
            <a:off x="6412091" y="501651"/>
            <a:ext cx="4395340" cy="1716255"/>
          </a:xfrm>
        </p:spPr>
        <p:txBody>
          <a:bodyPr anchor="b">
            <a:normAutofit/>
          </a:bodyPr>
          <a:lstStyle/>
          <a:p>
            <a:r>
              <a:rPr lang="fr-FR" sz="3900"/>
              <a:t> 			Adaptations spécifiques</a:t>
            </a:r>
          </a:p>
        </p:txBody>
      </p:sp>
      <p:sp>
        <p:nvSpPr>
          <p:cNvPr id="56" name="Rectangle 5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que 4" descr="Avertissement avec un remplissage uni">
            <a:extLst>
              <a:ext uri="{FF2B5EF4-FFF2-40B4-BE49-F238E27FC236}">
                <a16:creationId xmlns:a16="http://schemas.microsoft.com/office/drawing/2014/main" id="{3143D1B5-9247-15D1-8488-3B31B0EBB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818188"/>
            <a:ext cx="5221625" cy="5221625"/>
          </a:xfrm>
          <a:prstGeom prst="rect">
            <a:avLst/>
          </a:prstGeom>
        </p:spPr>
      </p:pic>
      <p:sp>
        <p:nvSpPr>
          <p:cNvPr id="3" name="Espace réservé du contenu 2">
            <a:extLst>
              <a:ext uri="{FF2B5EF4-FFF2-40B4-BE49-F238E27FC236}">
                <a16:creationId xmlns:a16="http://schemas.microsoft.com/office/drawing/2014/main" id="{98598223-48BC-376E-F74E-2184CD4883BF}"/>
              </a:ext>
            </a:extLst>
          </p:cNvPr>
          <p:cNvSpPr>
            <a:spLocks noGrp="1"/>
          </p:cNvSpPr>
          <p:nvPr>
            <p:ph idx="1"/>
          </p:nvPr>
        </p:nvSpPr>
        <p:spPr>
          <a:xfrm>
            <a:off x="6392583" y="2645922"/>
            <a:ext cx="4434721" cy="3710427"/>
          </a:xfrm>
        </p:spPr>
        <p:txBody>
          <a:bodyPr anchor="t">
            <a:normAutofit/>
          </a:bodyPr>
          <a:lstStyle/>
          <a:p>
            <a:r>
              <a:rPr lang="fr-FR" sz="1400">
                <a:solidFill>
                  <a:schemeClr val="tx1">
                    <a:alpha val="80000"/>
                  </a:schemeClr>
                </a:solidFill>
              </a:rPr>
              <a:t>Pour les bénéficiaires employés en Alsace-Moselle (régime d’assurance maladie spécifique).</a:t>
            </a:r>
          </a:p>
          <a:p>
            <a:endParaRPr lang="fr-FR" sz="1400">
              <a:solidFill>
                <a:schemeClr val="tx1">
                  <a:alpha val="80000"/>
                </a:schemeClr>
              </a:solidFill>
            </a:endParaRPr>
          </a:p>
          <a:p>
            <a:r>
              <a:rPr lang="fr-FR" sz="1400">
                <a:solidFill>
                  <a:schemeClr val="tx1">
                    <a:alpha val="80000"/>
                  </a:schemeClr>
                </a:solidFill>
              </a:rPr>
              <a:t>Les agents affectés à Mayotte et en Nouvelle-Calédonie (les deux seules collectivités d’outre-mer incluses dans le dispositif PSC)</a:t>
            </a:r>
          </a:p>
          <a:p>
            <a:endParaRPr lang="fr-FR" sz="1400">
              <a:solidFill>
                <a:schemeClr val="tx1">
                  <a:alpha val="80000"/>
                </a:schemeClr>
              </a:solidFill>
            </a:endParaRPr>
          </a:p>
          <a:p>
            <a:r>
              <a:rPr lang="fr-FR" sz="1400">
                <a:solidFill>
                  <a:schemeClr val="tx1">
                    <a:alpha val="80000"/>
                  </a:schemeClr>
                </a:solidFill>
              </a:rPr>
              <a:t>Les Agents Affectés à l’Etranger (garanties spécifiques).</a:t>
            </a:r>
          </a:p>
          <a:p>
            <a:pPr marL="0" indent="0">
              <a:buNone/>
            </a:pPr>
            <a:r>
              <a:rPr lang="fr-FR" sz="1400">
                <a:solidFill>
                  <a:schemeClr val="tx1">
                    <a:alpha val="80000"/>
                  </a:schemeClr>
                </a:solidFill>
              </a:rPr>
              <a:t>Les ayants droit de ces agents pourront également être bénéficiaires de ces garanties à titre facultatif.</a:t>
            </a:r>
          </a:p>
          <a:p>
            <a:pPr marL="0" indent="0">
              <a:buNone/>
            </a:pPr>
            <a:r>
              <a:rPr lang="fr-FR" sz="1400">
                <a:solidFill>
                  <a:schemeClr val="tx1">
                    <a:alpha val="80000"/>
                  </a:schemeClr>
                </a:solidFill>
              </a:rPr>
              <a:t>	Les 02 options ne sont pas accessibles pour ce contrat spécifique</a:t>
            </a:r>
          </a:p>
        </p:txBody>
      </p:sp>
      <p:cxnSp>
        <p:nvCxnSpPr>
          <p:cNvPr id="58" name="Straight Connector 5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43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9E0F1BD8-EC6E-B69D-BC38-42BC7524EDCF}"/>
              </a:ext>
            </a:extLst>
          </p:cNvPr>
          <p:cNvSpPr>
            <a:spLocks noGrp="1"/>
          </p:cNvSpPr>
          <p:nvPr>
            <p:ph type="title"/>
          </p:nvPr>
        </p:nvSpPr>
        <p:spPr>
          <a:xfrm>
            <a:off x="1188069" y="381935"/>
            <a:ext cx="4008583" cy="5974414"/>
          </a:xfrm>
        </p:spPr>
        <p:txBody>
          <a:bodyPr anchor="ctr">
            <a:normAutofit/>
          </a:bodyPr>
          <a:lstStyle/>
          <a:p>
            <a:r>
              <a:rPr lang="fr-FR">
                <a:solidFill>
                  <a:srgbClr val="FFFFFF"/>
                </a:solidFill>
              </a:rPr>
              <a:t>			     Socle de Base 	</a:t>
            </a:r>
            <a:br>
              <a:rPr lang="fr-FR">
                <a:solidFill>
                  <a:srgbClr val="FFFFFF"/>
                </a:solidFill>
              </a:rPr>
            </a:br>
            <a:r>
              <a:rPr lang="fr-FR">
                <a:solidFill>
                  <a:srgbClr val="FFFFFF"/>
                </a:solidFill>
              </a:rPr>
              <a:t>	(définit par l’arrêté interministériel du 30 mai 2022)</a:t>
            </a:r>
          </a:p>
        </p:txBody>
      </p:sp>
      <p:grpSp>
        <p:nvGrpSpPr>
          <p:cNvPr id="45" name="Group 44">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4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4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Espace réservé du contenu 2">
            <a:extLst>
              <a:ext uri="{FF2B5EF4-FFF2-40B4-BE49-F238E27FC236}">
                <a16:creationId xmlns:a16="http://schemas.microsoft.com/office/drawing/2014/main" id="{DD5A6DA2-79CC-E69B-2041-AC6962129D54}"/>
              </a:ext>
            </a:extLst>
          </p:cNvPr>
          <p:cNvSpPr>
            <a:spLocks noGrp="1"/>
          </p:cNvSpPr>
          <p:nvPr>
            <p:ph idx="1"/>
          </p:nvPr>
        </p:nvSpPr>
        <p:spPr>
          <a:xfrm>
            <a:off x="6297233" y="518400"/>
            <a:ext cx="4771607" cy="5837949"/>
          </a:xfrm>
        </p:spPr>
        <p:txBody>
          <a:bodyPr anchor="ctr">
            <a:normAutofit/>
          </a:bodyPr>
          <a:lstStyle/>
          <a:p>
            <a:r>
              <a:rPr lang="fr-FR" sz="2000">
                <a:solidFill>
                  <a:schemeClr val="tx1">
                    <a:alpha val="80000"/>
                  </a:schemeClr>
                </a:solidFill>
              </a:rPr>
              <a:t>La cotisation « équilibre »  de chaque agent se décompose comme suit : </a:t>
            </a:r>
          </a:p>
          <a:p>
            <a:pPr marL="0" indent="0">
              <a:buNone/>
            </a:pPr>
            <a:r>
              <a:rPr lang="fr-FR" sz="2000">
                <a:solidFill>
                  <a:schemeClr val="tx1">
                    <a:alpha val="80000"/>
                  </a:schemeClr>
                </a:solidFill>
              </a:rPr>
              <a:t>	- 50% part de la cotisation d’équilibre réglée par l’employeur</a:t>
            </a:r>
          </a:p>
          <a:p>
            <a:pPr marL="0" indent="0">
              <a:buNone/>
            </a:pPr>
            <a:r>
              <a:rPr lang="fr-FR" sz="2000">
                <a:solidFill>
                  <a:schemeClr val="tx1">
                    <a:alpha val="80000"/>
                  </a:schemeClr>
                </a:solidFill>
              </a:rPr>
              <a:t>	- 20% part fixe forfaitaire de la cotisation d’équilibre,</a:t>
            </a:r>
          </a:p>
          <a:p>
            <a:pPr marL="0" indent="0">
              <a:buNone/>
            </a:pPr>
            <a:r>
              <a:rPr lang="fr-FR" sz="2000">
                <a:solidFill>
                  <a:schemeClr val="tx1">
                    <a:alpha val="80000"/>
                  </a:schemeClr>
                </a:solidFill>
              </a:rPr>
              <a:t>	- 30% part variable dite « solidaire » en fonction d’un coefficient appliqué à la rémunération brute mensuelle.</a:t>
            </a:r>
          </a:p>
          <a:p>
            <a:pPr marL="0" indent="0">
              <a:buNone/>
            </a:pPr>
            <a:endParaRPr lang="fr-FR" sz="2000">
              <a:solidFill>
                <a:schemeClr val="tx1">
                  <a:alpha val="80000"/>
                </a:schemeClr>
              </a:solidFill>
            </a:endParaRPr>
          </a:p>
          <a:p>
            <a:pPr marL="0" indent="0">
              <a:buNone/>
            </a:pPr>
            <a:r>
              <a:rPr lang="fr-FR" sz="2000">
                <a:solidFill>
                  <a:schemeClr val="tx1">
                    <a:alpha val="80000"/>
                  </a:schemeClr>
                </a:solidFill>
              </a:rPr>
              <a:t>	La cotisation équilibre sera en moyenne de 61 euros </a:t>
            </a:r>
          </a:p>
          <a:p>
            <a:pPr marL="0" indent="0">
              <a:buNone/>
            </a:pPr>
            <a:r>
              <a:rPr lang="fr-FR" sz="2000">
                <a:solidFill>
                  <a:schemeClr val="tx1">
                    <a:alpha val="80000"/>
                  </a:schemeClr>
                </a:solidFill>
              </a:rPr>
              <a:t>		(minimum 59 euros – maximum 64 euros).</a:t>
            </a:r>
          </a:p>
        </p:txBody>
      </p:sp>
      <p:cxnSp>
        <p:nvCxnSpPr>
          <p:cNvPr id="50" name="Straight Connector 4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13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130D36-18B0-A633-2AB7-47666D74D354}"/>
              </a:ext>
            </a:extLst>
          </p:cNvPr>
          <p:cNvSpPr>
            <a:spLocks noGrp="1"/>
          </p:cNvSpPr>
          <p:nvPr>
            <p:ph type="title"/>
          </p:nvPr>
        </p:nvSpPr>
        <p:spPr>
          <a:xfrm>
            <a:off x="838200" y="557188"/>
            <a:ext cx="10515600" cy="1133499"/>
          </a:xfrm>
        </p:spPr>
        <p:txBody>
          <a:bodyPr>
            <a:normAutofit/>
          </a:bodyPr>
          <a:lstStyle/>
          <a:p>
            <a:pPr algn="ctr"/>
            <a:r>
              <a:rPr lang="fr-FR"/>
              <a:t>     Socle de Base + 02 Options Facultatives </a:t>
            </a:r>
          </a:p>
        </p:txBody>
      </p:sp>
      <p:graphicFrame>
        <p:nvGraphicFramePr>
          <p:cNvPr id="5" name="Espace réservé du contenu 2">
            <a:extLst>
              <a:ext uri="{FF2B5EF4-FFF2-40B4-BE49-F238E27FC236}">
                <a16:creationId xmlns:a16="http://schemas.microsoft.com/office/drawing/2014/main" id="{1C655A49-A39A-E059-1D90-2E191C657583}"/>
              </a:ext>
            </a:extLst>
          </p:cNvPr>
          <p:cNvGraphicFramePr>
            <a:graphicFrameLocks noGrp="1"/>
          </p:cNvGraphicFramePr>
          <p:nvPr>
            <p:ph idx="1"/>
            <p:extLst>
              <p:ext uri="{D42A27DB-BD31-4B8C-83A1-F6EECF244321}">
                <p14:modId xmlns:p14="http://schemas.microsoft.com/office/powerpoint/2010/main" val="22216564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36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5174EC-22DB-4B43-72AE-4220FE77A550}"/>
              </a:ext>
            </a:extLst>
          </p:cNvPr>
          <p:cNvSpPr>
            <a:spLocks noGrp="1"/>
          </p:cNvSpPr>
          <p:nvPr>
            <p:ph type="ctr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r>
              <a:rPr lang="en-US" sz="2400" kern="1200">
                <a:solidFill>
                  <a:srgbClr val="FFFFFF"/>
                </a:solidFill>
                <a:latin typeface="+mj-lt"/>
                <a:ea typeface="+mj-ea"/>
                <a:cs typeface="+mj-cs"/>
              </a:rPr>
              <a:t>Les bénéficiaires à titre Facultatif</a:t>
            </a:r>
          </a:p>
        </p:txBody>
      </p:sp>
      <p:sp>
        <p:nvSpPr>
          <p:cNvPr id="32" name="Rectangle 31">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0964CA5F-3706-6458-BF01-2798FE8C5504}"/>
              </a:ext>
            </a:extLst>
          </p:cNvPr>
          <p:cNvSpPr>
            <a:spLocks noGrp="1"/>
          </p:cNvSpPr>
          <p:nvPr>
            <p:ph type="subTitle" idx="1"/>
          </p:nvPr>
        </p:nvSpPr>
        <p:spPr>
          <a:xfrm>
            <a:off x="6574536" y="640080"/>
            <a:ext cx="5053066" cy="2546604"/>
          </a:xfrm>
        </p:spPr>
        <p:txBody>
          <a:bodyPr vert="horz" lIns="91440" tIns="45720" rIns="91440" bIns="45720" rtlCol="0">
            <a:normAutofit/>
          </a:bodyPr>
          <a:lstStyle/>
          <a:p>
            <a:pPr indent="-228600" algn="l">
              <a:buFont typeface="Arial" panose="020B0604020202020204" pitchFamily="34" charset="0"/>
              <a:buChar char="•"/>
            </a:pPr>
            <a:r>
              <a:rPr lang="en-US" sz="2000"/>
              <a:t>Les Retraités</a:t>
            </a:r>
          </a:p>
        </p:txBody>
      </p:sp>
      <p:sp>
        <p:nvSpPr>
          <p:cNvPr id="4" name="ZoneTexte 3">
            <a:extLst>
              <a:ext uri="{FF2B5EF4-FFF2-40B4-BE49-F238E27FC236}">
                <a16:creationId xmlns:a16="http://schemas.microsoft.com/office/drawing/2014/main" id="{16E8CF50-321A-6A27-184B-712FD72E36AD}"/>
              </a:ext>
            </a:extLst>
          </p:cNvPr>
          <p:cNvSpPr txBox="1"/>
          <p:nvPr/>
        </p:nvSpPr>
        <p:spPr>
          <a:xfrm>
            <a:off x="6570204" y="3671315"/>
            <a:ext cx="5057398" cy="2546605"/>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600"/>
              <a:t>Un an pour adhérer</a:t>
            </a:r>
          </a:p>
          <a:p>
            <a:pPr lvl="1" indent="-228600">
              <a:lnSpc>
                <a:spcPct val="90000"/>
              </a:lnSpc>
              <a:spcAft>
                <a:spcPts val="600"/>
              </a:spcAft>
              <a:buFont typeface="Arial" panose="020B0604020202020204" pitchFamily="34" charset="0"/>
              <a:buChar char="•"/>
            </a:pPr>
            <a:r>
              <a:rPr lang="en-US" sz="1600"/>
              <a:t>Aucune de pré affiliation automatique / démarche volontaire/ affiliation après de la MGP</a:t>
            </a:r>
          </a:p>
          <a:p>
            <a:pPr lvl="1" indent="-228600">
              <a:lnSpc>
                <a:spcPct val="90000"/>
              </a:lnSpc>
              <a:spcAft>
                <a:spcPts val="600"/>
              </a:spcAft>
              <a:buFont typeface="Arial" panose="020B0604020202020204" pitchFamily="34" charset="0"/>
              <a:buChar char="•"/>
            </a:pPr>
            <a:endParaRPr lang="en-US" sz="1600"/>
          </a:p>
          <a:p>
            <a:pPr marL="742950" lvl="1" indent="-228600">
              <a:lnSpc>
                <a:spcPct val="90000"/>
              </a:lnSpc>
              <a:spcAft>
                <a:spcPts val="600"/>
              </a:spcAft>
              <a:buFont typeface="Arial" panose="020B0604020202020204" pitchFamily="34" charset="0"/>
              <a:buChar char="•"/>
            </a:pPr>
            <a:r>
              <a:rPr lang="en-US" sz="1600"/>
              <a:t>Les garanties cessent si le bénéficiaire retraité reprend une activité rémunérée ouvrant droit à pension </a:t>
            </a:r>
          </a:p>
          <a:p>
            <a:pPr marL="742950" lvl="1" indent="-228600">
              <a:lnSpc>
                <a:spcPct val="90000"/>
              </a:lnSpc>
              <a:spcAft>
                <a:spcPts val="600"/>
              </a:spcAft>
              <a:buFont typeface="Arial" panose="020B0604020202020204" pitchFamily="34" charset="0"/>
              <a:buChar char="•"/>
            </a:pPr>
            <a:r>
              <a:rPr lang="en-US" sz="1600"/>
              <a:t> Le MI doit avoir été le dernier employeur.</a:t>
            </a:r>
          </a:p>
          <a:p>
            <a:pPr marL="742950" lvl="1" indent="-228600">
              <a:lnSpc>
                <a:spcPct val="90000"/>
              </a:lnSpc>
              <a:spcAft>
                <a:spcPts val="600"/>
              </a:spcAft>
              <a:buFont typeface="Arial" panose="020B0604020202020204" pitchFamily="34" charset="0"/>
              <a:buChar char="•"/>
            </a:pPr>
            <a:r>
              <a:rPr lang="en-US" sz="1600"/>
              <a:t>Aucune participation financière du MI.</a:t>
            </a:r>
          </a:p>
          <a:p>
            <a:pPr lvl="1" indent="-228600">
              <a:lnSpc>
                <a:spcPct val="90000"/>
              </a:lnSpc>
              <a:spcAft>
                <a:spcPts val="600"/>
              </a:spcAft>
              <a:buFont typeface="Arial" panose="020B0604020202020204" pitchFamily="34" charset="0"/>
              <a:buChar char="•"/>
            </a:pPr>
            <a:endParaRPr lang="en-US" sz="1600"/>
          </a:p>
        </p:txBody>
      </p:sp>
    </p:spTree>
    <p:extLst>
      <p:ext uri="{BB962C8B-B14F-4D97-AF65-F5344CB8AC3E}">
        <p14:creationId xmlns:p14="http://schemas.microsoft.com/office/powerpoint/2010/main" val="43537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D0B52A-BE71-BD1C-5798-8346FBD69050}"/>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5B94CF4-2E7D-63C8-38A2-C05E56B7103C}"/>
              </a:ext>
            </a:extLst>
          </p:cNvPr>
          <p:cNvSpPr>
            <a:spLocks noGrp="1"/>
          </p:cNvSpPr>
          <p:nvPr>
            <p:ph type="ctr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r>
              <a:rPr lang="en-US" sz="2400" kern="1200">
                <a:solidFill>
                  <a:srgbClr val="FFFFFF"/>
                </a:solidFill>
                <a:latin typeface="+mj-lt"/>
                <a:ea typeface="+mj-ea"/>
                <a:cs typeface="+mj-cs"/>
              </a:rPr>
              <a:t>Les bénéficiaires à titre Facultatif</a:t>
            </a:r>
          </a:p>
        </p:txBody>
      </p:sp>
      <p:sp>
        <p:nvSpPr>
          <p:cNvPr id="36" name="Rectangle 35">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150D2C30-2CC7-FFFD-B862-A2E7E8B6CAF3}"/>
              </a:ext>
            </a:extLst>
          </p:cNvPr>
          <p:cNvSpPr>
            <a:spLocks noGrp="1"/>
          </p:cNvSpPr>
          <p:nvPr>
            <p:ph type="subTitle" idx="1"/>
          </p:nvPr>
        </p:nvSpPr>
        <p:spPr>
          <a:xfrm>
            <a:off x="6574536" y="640080"/>
            <a:ext cx="5053066" cy="2546604"/>
          </a:xfrm>
        </p:spPr>
        <p:txBody>
          <a:bodyPr vert="horz" lIns="91440" tIns="45720" rIns="91440" bIns="45720" rtlCol="0">
            <a:normAutofit/>
          </a:bodyPr>
          <a:lstStyle/>
          <a:p>
            <a:pPr indent="-228600" algn="l">
              <a:buFont typeface="Arial" panose="020B0604020202020204" pitchFamily="34" charset="0"/>
              <a:buChar char="•"/>
            </a:pPr>
            <a:r>
              <a:rPr lang="en-US" sz="2000"/>
              <a:t>Les Ayants droit</a:t>
            </a:r>
          </a:p>
          <a:p>
            <a:pPr indent="-228600" algn="l">
              <a:buFont typeface="Arial" panose="020B0604020202020204" pitchFamily="34" charset="0"/>
              <a:buChar char="•"/>
            </a:pPr>
            <a:r>
              <a:rPr lang="en-US" sz="2000"/>
              <a:t>(des actifs et des retraités)</a:t>
            </a:r>
          </a:p>
        </p:txBody>
      </p:sp>
      <p:sp>
        <p:nvSpPr>
          <p:cNvPr id="4" name="ZoneTexte 3">
            <a:extLst>
              <a:ext uri="{FF2B5EF4-FFF2-40B4-BE49-F238E27FC236}">
                <a16:creationId xmlns:a16="http://schemas.microsoft.com/office/drawing/2014/main" id="{6E2785A2-1B68-464D-9B44-03BB9050066E}"/>
              </a:ext>
            </a:extLst>
          </p:cNvPr>
          <p:cNvSpPr txBox="1"/>
          <p:nvPr/>
        </p:nvSpPr>
        <p:spPr>
          <a:xfrm>
            <a:off x="6570204" y="3671315"/>
            <a:ext cx="5057398" cy="2546605"/>
          </a:xfrm>
          <a:prstGeom prst="rect">
            <a:avLst/>
          </a:prstGeom>
        </p:spPr>
        <p:txBody>
          <a:bodyPr vert="horz" lIns="91440" tIns="45720" rIns="91440" bIns="45720" rtlCol="0">
            <a:normAutofit/>
          </a:bodyPr>
          <a:lstStyle/>
          <a:p>
            <a:pPr marL="742950" lvl="1" indent="-228600">
              <a:lnSpc>
                <a:spcPct val="90000"/>
              </a:lnSpc>
              <a:spcAft>
                <a:spcPts val="600"/>
              </a:spcAft>
              <a:buFont typeface="Arial" panose="020B0604020202020204" pitchFamily="34" charset="0"/>
              <a:buChar char="•"/>
            </a:pPr>
            <a:r>
              <a:rPr lang="en-US" sz="1700"/>
              <a:t>Conjoint, concubin ou pacsé non séparé de corps d’un bénéficiaire actif ou d’un bénéficiaire retraité.</a:t>
            </a:r>
          </a:p>
          <a:p>
            <a:pPr marL="742950" lvl="1" indent="-228600">
              <a:lnSpc>
                <a:spcPct val="90000"/>
              </a:lnSpc>
              <a:spcAft>
                <a:spcPts val="600"/>
              </a:spcAft>
              <a:buFont typeface="Arial" panose="020B0604020202020204" pitchFamily="34" charset="0"/>
              <a:buChar char="•"/>
            </a:pPr>
            <a:r>
              <a:rPr lang="en-US" sz="1700"/>
              <a:t>Enfants âgés de moins de 21 ans,</a:t>
            </a:r>
          </a:p>
          <a:p>
            <a:pPr marL="742950" lvl="1" indent="-228600">
              <a:lnSpc>
                <a:spcPct val="90000"/>
              </a:lnSpc>
              <a:spcAft>
                <a:spcPts val="600"/>
              </a:spcAft>
              <a:buFont typeface="Arial" panose="020B0604020202020204" pitchFamily="34" charset="0"/>
              <a:buChar char="•"/>
            </a:pPr>
            <a:r>
              <a:rPr lang="en-US" sz="1700"/>
              <a:t>De moins de 21 à 24 ans inclus si étudiant,</a:t>
            </a:r>
          </a:p>
          <a:p>
            <a:pPr marL="742950" lvl="1" indent="-228600">
              <a:lnSpc>
                <a:spcPct val="90000"/>
              </a:lnSpc>
              <a:spcAft>
                <a:spcPts val="600"/>
              </a:spcAft>
              <a:buFont typeface="Arial" panose="020B0604020202020204" pitchFamily="34" charset="0"/>
              <a:buChar char="•"/>
            </a:pPr>
            <a:r>
              <a:rPr lang="en-US" sz="1700"/>
              <a:t>Sans limite d’âge si situation de handicap,</a:t>
            </a:r>
          </a:p>
          <a:p>
            <a:pPr marL="742950" lvl="1" indent="-228600">
              <a:lnSpc>
                <a:spcPct val="90000"/>
              </a:lnSpc>
              <a:spcAft>
                <a:spcPts val="600"/>
              </a:spcAft>
              <a:buFont typeface="Arial" panose="020B0604020202020204" pitchFamily="34" charset="0"/>
              <a:buChar char="•"/>
            </a:pPr>
            <a:r>
              <a:rPr lang="en-US" sz="1700"/>
              <a:t>Conjoint survivant et enfant orphelin (titulaire d’une pension de réversion)</a:t>
            </a:r>
          </a:p>
          <a:p>
            <a:pPr lvl="1"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29881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242713-6D06-4BFD-D818-FE431FD04E06}"/>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8AE5FB-6C71-0D9F-8956-AEF58A78ADE6}"/>
              </a:ext>
            </a:extLst>
          </p:cNvPr>
          <p:cNvSpPr>
            <a:spLocks noGrp="1"/>
          </p:cNvSpPr>
          <p:nvPr>
            <p:ph type="ctr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r>
              <a:rPr lang="en-US" sz="2000" kern="1200">
                <a:solidFill>
                  <a:srgbClr val="FFFFFF"/>
                </a:solidFill>
                <a:latin typeface="+mj-lt"/>
                <a:ea typeface="+mj-ea"/>
                <a:cs typeface="+mj-cs"/>
              </a:rPr>
              <a:t>Les Garanties et cotisations des bénéficiaires à titre Facultatif</a:t>
            </a:r>
          </a:p>
        </p:txBody>
      </p:sp>
      <p:sp>
        <p:nvSpPr>
          <p:cNvPr id="36" name="Rectangle 35">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C9A477D4-99F9-7A8C-2B72-5FEEA3CCD185}"/>
              </a:ext>
            </a:extLst>
          </p:cNvPr>
          <p:cNvSpPr>
            <a:spLocks noGrp="1"/>
          </p:cNvSpPr>
          <p:nvPr>
            <p:ph type="subTitle" idx="1"/>
          </p:nvPr>
        </p:nvSpPr>
        <p:spPr>
          <a:xfrm>
            <a:off x="6574536" y="640080"/>
            <a:ext cx="5053066" cy="2546604"/>
          </a:xfrm>
        </p:spPr>
        <p:txBody>
          <a:bodyPr vert="horz" lIns="91440" tIns="45720" rIns="91440" bIns="45720" rtlCol="0">
            <a:normAutofit/>
          </a:bodyPr>
          <a:lstStyle/>
          <a:p>
            <a:pPr indent="-228600" algn="l">
              <a:buFont typeface="Arial" panose="020B0604020202020204" pitchFamily="34" charset="0"/>
              <a:buChar char="•"/>
            </a:pPr>
            <a:r>
              <a:rPr lang="en-US" sz="2000"/>
              <a:t>Garanties du socle de base et des 02 options</a:t>
            </a:r>
          </a:p>
          <a:p>
            <a:pPr indent="-228600" algn="l">
              <a:buFont typeface="Arial" panose="020B0604020202020204" pitchFamily="34" charset="0"/>
              <a:buChar char="•"/>
            </a:pPr>
            <a:r>
              <a:rPr lang="en-US" sz="2000"/>
              <a:t> (identiques au contrat obligatoire)</a:t>
            </a:r>
          </a:p>
        </p:txBody>
      </p:sp>
      <p:sp>
        <p:nvSpPr>
          <p:cNvPr id="4" name="ZoneTexte 3">
            <a:extLst>
              <a:ext uri="{FF2B5EF4-FFF2-40B4-BE49-F238E27FC236}">
                <a16:creationId xmlns:a16="http://schemas.microsoft.com/office/drawing/2014/main" id="{7BF377AB-830B-016E-FCDF-5B41BF69BAB8}"/>
              </a:ext>
            </a:extLst>
          </p:cNvPr>
          <p:cNvSpPr txBox="1"/>
          <p:nvPr/>
        </p:nvSpPr>
        <p:spPr>
          <a:xfrm>
            <a:off x="6570204" y="3050435"/>
            <a:ext cx="5621796" cy="3701094"/>
          </a:xfrm>
          <a:prstGeom prst="rect">
            <a:avLst/>
          </a:prstGeom>
        </p:spPr>
        <p:txBody>
          <a:bodyPr vert="horz" lIns="91440" tIns="45720" rIns="91440" bIns="45720" rtlCol="0">
            <a:normAutofit/>
          </a:bodyPr>
          <a:lstStyle/>
          <a:p>
            <a:pPr marL="742950" lvl="1" indent="-228600">
              <a:lnSpc>
                <a:spcPct val="90000"/>
              </a:lnSpc>
              <a:spcAft>
                <a:spcPts val="600"/>
              </a:spcAft>
              <a:buFont typeface="Arial" panose="020B0604020202020204" pitchFamily="34" charset="0"/>
              <a:buChar char="•"/>
            </a:pPr>
            <a:r>
              <a:rPr lang="en-US" sz="1300" dirty="0"/>
              <a:t>Pas de questionnaire </a:t>
            </a:r>
            <a:r>
              <a:rPr lang="en-US" sz="1300" dirty="0" err="1"/>
              <a:t>médical</a:t>
            </a:r>
            <a:endParaRPr lang="en-US" sz="1300" dirty="0"/>
          </a:p>
          <a:p>
            <a:pPr marL="742950" lvl="1" indent="-228600">
              <a:lnSpc>
                <a:spcPct val="90000"/>
              </a:lnSpc>
              <a:spcAft>
                <a:spcPts val="600"/>
              </a:spcAft>
              <a:buFont typeface="Arial" panose="020B0604020202020204" pitchFamily="34" charset="0"/>
              <a:buChar char="•"/>
            </a:pPr>
            <a:r>
              <a:rPr lang="en-US" sz="1300" dirty="0"/>
              <a:t>Pas de </a:t>
            </a:r>
            <a:r>
              <a:rPr lang="en-US" sz="1300" dirty="0" err="1"/>
              <a:t>carence</a:t>
            </a:r>
            <a:r>
              <a:rPr lang="en-US" sz="1300" dirty="0"/>
              <a:t>, pas de </a:t>
            </a:r>
            <a:r>
              <a:rPr lang="en-US" sz="1300" dirty="0" err="1"/>
              <a:t>délai</a:t>
            </a:r>
            <a:r>
              <a:rPr lang="en-US" sz="1300" dirty="0"/>
              <a:t> de stage</a:t>
            </a:r>
          </a:p>
          <a:p>
            <a:pPr marL="742950" lvl="1" indent="-228600">
              <a:lnSpc>
                <a:spcPct val="90000"/>
              </a:lnSpc>
              <a:spcAft>
                <a:spcPts val="600"/>
              </a:spcAft>
              <a:buFont typeface="Arial" panose="020B0604020202020204" pitchFamily="34" charset="0"/>
              <a:buChar char="•"/>
            </a:pPr>
            <a:r>
              <a:rPr lang="en-US" sz="1300" dirty="0"/>
              <a:t>Pour les </a:t>
            </a:r>
            <a:r>
              <a:rPr lang="en-US" sz="1300" dirty="0" err="1"/>
              <a:t>conjoints</a:t>
            </a:r>
            <a:r>
              <a:rPr lang="en-US" sz="1300" dirty="0"/>
              <a:t> / </a:t>
            </a:r>
            <a:r>
              <a:rPr lang="en-US" sz="1300" dirty="0" err="1"/>
              <a:t>concubins</a:t>
            </a:r>
            <a:r>
              <a:rPr lang="en-US" sz="1300" dirty="0"/>
              <a:t> des agents </a:t>
            </a:r>
            <a:r>
              <a:rPr lang="en-US" sz="1300" dirty="0" err="1"/>
              <a:t>actifs</a:t>
            </a:r>
            <a:r>
              <a:rPr lang="en-US" sz="1300" dirty="0"/>
              <a:t> : </a:t>
            </a:r>
            <a:r>
              <a:rPr lang="en-US" sz="1300" dirty="0" err="1"/>
              <a:t>cotisation</a:t>
            </a:r>
            <a:r>
              <a:rPr lang="en-US" sz="1300" dirty="0"/>
              <a:t> </a:t>
            </a:r>
            <a:r>
              <a:rPr lang="en-US" sz="1300" dirty="0" err="1"/>
              <a:t>plafonnée</a:t>
            </a:r>
            <a:r>
              <a:rPr lang="en-US" sz="1300" dirty="0"/>
              <a:t> à 110% de la </a:t>
            </a:r>
            <a:r>
              <a:rPr lang="en-US" sz="1300" dirty="0" err="1"/>
              <a:t>cotisation</a:t>
            </a:r>
            <a:r>
              <a:rPr lang="en-US" sz="1300" dirty="0"/>
              <a:t> </a:t>
            </a:r>
            <a:r>
              <a:rPr lang="en-US" sz="1300" dirty="0" err="1"/>
              <a:t>d’équilibre</a:t>
            </a:r>
            <a:r>
              <a:rPr lang="en-US" sz="1300" dirty="0"/>
              <a:t>.</a:t>
            </a:r>
          </a:p>
          <a:p>
            <a:pPr marL="742950" lvl="1" indent="-228600">
              <a:lnSpc>
                <a:spcPct val="90000"/>
              </a:lnSpc>
              <a:spcAft>
                <a:spcPts val="600"/>
              </a:spcAft>
              <a:buFont typeface="Arial" panose="020B0604020202020204" pitchFamily="34" charset="0"/>
              <a:buChar char="•"/>
            </a:pPr>
            <a:r>
              <a:rPr lang="en-US" sz="1300" dirty="0"/>
              <a:t>Pour les enfants : </a:t>
            </a:r>
            <a:r>
              <a:rPr lang="en-US" sz="1300" dirty="0" err="1"/>
              <a:t>cotisation</a:t>
            </a:r>
            <a:r>
              <a:rPr lang="en-US" sz="1300" dirty="0"/>
              <a:t> </a:t>
            </a:r>
            <a:r>
              <a:rPr lang="en-US" sz="1300" dirty="0" err="1"/>
              <a:t>plafonnée</a:t>
            </a:r>
            <a:r>
              <a:rPr lang="en-US" sz="1300" dirty="0"/>
              <a:t> à 50% de la </a:t>
            </a:r>
            <a:r>
              <a:rPr lang="en-US" sz="1300" dirty="0" err="1"/>
              <a:t>cotisation</a:t>
            </a:r>
            <a:r>
              <a:rPr lang="en-US" sz="1300" dirty="0"/>
              <a:t> </a:t>
            </a:r>
            <a:r>
              <a:rPr lang="en-US" sz="1300" dirty="0" err="1"/>
              <a:t>d’équilibre</a:t>
            </a:r>
            <a:r>
              <a:rPr lang="en-US" sz="1300" dirty="0"/>
              <a:t> (</a:t>
            </a:r>
            <a:r>
              <a:rPr lang="en-US" sz="1300" dirty="0" err="1"/>
              <a:t>gratuité</a:t>
            </a:r>
            <a:r>
              <a:rPr lang="en-US" sz="1300" dirty="0"/>
              <a:t> pour les enfants de </a:t>
            </a:r>
            <a:r>
              <a:rPr lang="en-US" sz="1300" dirty="0" err="1"/>
              <a:t>moins</a:t>
            </a:r>
            <a:r>
              <a:rPr lang="en-US" sz="1300" dirty="0"/>
              <a:t> de 20 </a:t>
            </a:r>
            <a:r>
              <a:rPr lang="en-US" sz="1300" dirty="0" err="1"/>
              <a:t>ans</a:t>
            </a:r>
            <a:r>
              <a:rPr lang="en-US" sz="1300" dirty="0"/>
              <a:t> </a:t>
            </a:r>
            <a:r>
              <a:rPr lang="en-US" sz="1300" dirty="0" err="1"/>
              <a:t>dès</a:t>
            </a:r>
            <a:r>
              <a:rPr lang="en-US" sz="1300" dirty="0"/>
              <a:t> le 3</a:t>
            </a:r>
            <a:r>
              <a:rPr lang="en-US" sz="1300" baseline="30000" dirty="0"/>
              <a:t>ème</a:t>
            </a:r>
            <a:r>
              <a:rPr lang="en-US" sz="1300" dirty="0"/>
              <a:t> enfant),</a:t>
            </a:r>
          </a:p>
          <a:p>
            <a:pPr marL="742950" lvl="1" indent="-228600">
              <a:lnSpc>
                <a:spcPct val="90000"/>
              </a:lnSpc>
              <a:spcAft>
                <a:spcPts val="600"/>
              </a:spcAft>
              <a:buFont typeface="Arial" panose="020B0604020202020204" pitchFamily="34" charset="0"/>
              <a:buChar char="•"/>
            </a:pPr>
            <a:r>
              <a:rPr lang="en-US" sz="1300" dirty="0" err="1"/>
              <a:t>Aucune</a:t>
            </a:r>
            <a:r>
              <a:rPr lang="en-US" sz="1300" dirty="0"/>
              <a:t> </a:t>
            </a:r>
            <a:r>
              <a:rPr lang="en-US" sz="1300" dirty="0" err="1"/>
              <a:t>prise</a:t>
            </a:r>
            <a:r>
              <a:rPr lang="en-US" sz="1300" dirty="0"/>
              <a:t> ne charge des </a:t>
            </a:r>
            <a:r>
              <a:rPr lang="en-US" sz="1300" dirty="0" err="1"/>
              <a:t>cotisations</a:t>
            </a:r>
            <a:r>
              <a:rPr lang="en-US" sz="1300" dirty="0"/>
              <a:t> par le MI </a:t>
            </a:r>
          </a:p>
          <a:p>
            <a:pPr marL="742950" lvl="1" indent="-228600">
              <a:lnSpc>
                <a:spcPct val="90000"/>
              </a:lnSpc>
              <a:spcAft>
                <a:spcPts val="600"/>
              </a:spcAft>
              <a:buFont typeface="Arial" panose="020B0604020202020204" pitchFamily="34" charset="0"/>
              <a:buChar char="•"/>
            </a:pPr>
            <a:r>
              <a:rPr lang="en-US" sz="1300" dirty="0"/>
              <a:t>Les </a:t>
            </a:r>
            <a:r>
              <a:rPr lang="en-US" sz="1300" dirty="0" err="1"/>
              <a:t>ayants</a:t>
            </a:r>
            <a:r>
              <a:rPr lang="en-US" sz="1300" dirty="0"/>
              <a:t> droit </a:t>
            </a:r>
            <a:r>
              <a:rPr lang="en-US" sz="1300" dirty="0" err="1"/>
              <a:t>ont</a:t>
            </a:r>
            <a:r>
              <a:rPr lang="en-US" sz="1300" dirty="0"/>
              <a:t> le </a:t>
            </a:r>
            <a:r>
              <a:rPr lang="en-US" sz="1300" dirty="0" err="1"/>
              <a:t>même</a:t>
            </a:r>
            <a:r>
              <a:rPr lang="en-US" sz="1300" dirty="0"/>
              <a:t> </a:t>
            </a:r>
            <a:r>
              <a:rPr lang="en-US" sz="1300" dirty="0" err="1"/>
              <a:t>niveau</a:t>
            </a:r>
            <a:r>
              <a:rPr lang="en-US" sz="1300" dirty="0"/>
              <a:t> </a:t>
            </a:r>
            <a:r>
              <a:rPr lang="en-US" sz="1300" dirty="0" err="1"/>
              <a:t>d’option</a:t>
            </a:r>
            <a:r>
              <a:rPr lang="en-US" sz="1300" dirty="0"/>
              <a:t> que </a:t>
            </a:r>
            <a:r>
              <a:rPr lang="en-US" sz="1300" dirty="0" err="1"/>
              <a:t>l’agent</a:t>
            </a:r>
            <a:r>
              <a:rPr lang="en-US" sz="1300" dirty="0"/>
              <a:t> (</a:t>
            </a:r>
            <a:r>
              <a:rPr lang="en-US" sz="1300" dirty="0" err="1"/>
              <a:t>si</a:t>
            </a:r>
            <a:r>
              <a:rPr lang="en-US" sz="1300" dirty="0"/>
              <a:t> </a:t>
            </a:r>
            <a:r>
              <a:rPr lang="en-US" sz="1300" dirty="0" err="1"/>
              <a:t>l’agent</a:t>
            </a:r>
            <a:r>
              <a:rPr lang="en-US" sz="1300" dirty="0"/>
              <a:t> à </a:t>
            </a:r>
            <a:r>
              <a:rPr lang="en-US" sz="1300" dirty="0" err="1"/>
              <a:t>l’option</a:t>
            </a:r>
            <a:r>
              <a:rPr lang="en-US" sz="1300" dirty="0"/>
              <a:t> 1, </a:t>
            </a:r>
            <a:r>
              <a:rPr lang="en-US" sz="1300" dirty="0" err="1"/>
              <a:t>tous</a:t>
            </a:r>
            <a:r>
              <a:rPr lang="en-US" sz="1300" dirty="0"/>
              <a:t> les </a:t>
            </a:r>
            <a:r>
              <a:rPr lang="en-US" sz="1300" dirty="0" err="1"/>
              <a:t>ayants</a:t>
            </a:r>
            <a:r>
              <a:rPr lang="en-US" sz="1300" dirty="0"/>
              <a:t> droits </a:t>
            </a:r>
            <a:r>
              <a:rPr lang="en-US" sz="1300" dirty="0" err="1"/>
              <a:t>l’ont</a:t>
            </a:r>
            <a:r>
              <a:rPr lang="en-US" sz="1300" dirty="0"/>
              <a:t> </a:t>
            </a:r>
            <a:r>
              <a:rPr lang="en-US" sz="1300" dirty="0" err="1"/>
              <a:t>aussi</a:t>
            </a:r>
            <a:r>
              <a:rPr lang="en-US" sz="1300" dirty="0"/>
              <a:t> ).</a:t>
            </a:r>
          </a:p>
          <a:p>
            <a:pPr marL="742950" lvl="1" indent="-228600">
              <a:lnSpc>
                <a:spcPct val="90000"/>
              </a:lnSpc>
              <a:spcAft>
                <a:spcPts val="600"/>
              </a:spcAft>
              <a:buFont typeface="Arial" panose="020B0604020202020204" pitchFamily="34" charset="0"/>
              <a:buChar char="•"/>
            </a:pPr>
            <a:endParaRPr lang="en-US" sz="1300" dirty="0"/>
          </a:p>
          <a:p>
            <a:pPr lvl="1"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2301988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3950E7-225D-BBEA-75D2-58A3BF61F6F1}"/>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AD08C6-F536-C442-BED4-7FC54F2F2D16}"/>
              </a:ext>
            </a:extLst>
          </p:cNvPr>
          <p:cNvSpPr>
            <a:spLocks noGrp="1"/>
          </p:cNvSpPr>
          <p:nvPr>
            <p:ph type="ctrTitle"/>
          </p:nvPr>
        </p:nvSpPr>
        <p:spPr>
          <a:xfrm>
            <a:off x="838200" y="963507"/>
            <a:ext cx="3494362" cy="493098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Les Garanties et cotisations des bénéficiaires à titre Facultatif</a:t>
            </a:r>
          </a:p>
        </p:txBody>
      </p:sp>
      <p:cxnSp>
        <p:nvCxnSpPr>
          <p:cNvPr id="41" name="Straight Connector 4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ous-titre 2">
            <a:extLst>
              <a:ext uri="{FF2B5EF4-FFF2-40B4-BE49-F238E27FC236}">
                <a16:creationId xmlns:a16="http://schemas.microsoft.com/office/drawing/2014/main" id="{295DF1F2-DBDD-A313-C8E0-7CE237115AA2}"/>
              </a:ext>
            </a:extLst>
          </p:cNvPr>
          <p:cNvSpPr>
            <a:spLocks noGrp="1"/>
          </p:cNvSpPr>
          <p:nvPr>
            <p:ph type="subTitle" idx="1"/>
          </p:nvPr>
        </p:nvSpPr>
        <p:spPr>
          <a:xfrm>
            <a:off x="4976030" y="963507"/>
            <a:ext cx="6250940" cy="2304627"/>
          </a:xfrm>
        </p:spPr>
        <p:txBody>
          <a:bodyPr vert="horz" lIns="91440" tIns="45720" rIns="91440" bIns="45720" rtlCol="0" anchor="b">
            <a:normAutofit/>
          </a:bodyPr>
          <a:lstStyle/>
          <a:p>
            <a:pPr indent="-228600" algn="l">
              <a:buFont typeface="Arial" panose="020B0604020202020204" pitchFamily="34" charset="0"/>
              <a:buChar char="•"/>
            </a:pPr>
            <a:r>
              <a:rPr lang="en-US" sz="2000"/>
              <a:t>Plafonnement cotisations Retraités</a:t>
            </a:r>
          </a:p>
          <a:p>
            <a:pPr indent="-228600" algn="l">
              <a:buFont typeface="Arial" panose="020B0604020202020204" pitchFamily="34" charset="0"/>
              <a:buChar char="•"/>
            </a:pPr>
            <a:endParaRPr lang="en-US" sz="2000"/>
          </a:p>
        </p:txBody>
      </p:sp>
      <p:sp>
        <p:nvSpPr>
          <p:cNvPr id="4" name="ZoneTexte 3">
            <a:extLst>
              <a:ext uri="{FF2B5EF4-FFF2-40B4-BE49-F238E27FC236}">
                <a16:creationId xmlns:a16="http://schemas.microsoft.com/office/drawing/2014/main" id="{7A3E68A5-7110-6A4E-6A08-88191310B563}"/>
              </a:ext>
            </a:extLst>
          </p:cNvPr>
          <p:cNvSpPr txBox="1"/>
          <p:nvPr/>
        </p:nvSpPr>
        <p:spPr>
          <a:xfrm>
            <a:off x="4976030" y="3589866"/>
            <a:ext cx="6250940" cy="2304628"/>
          </a:xfrm>
          <a:prstGeom prst="rect">
            <a:avLst/>
          </a:prstGeom>
        </p:spPr>
        <p:txBody>
          <a:bodyPr vert="horz" lIns="91440" tIns="45720" rIns="91440" bIns="45720" rtlCol="0">
            <a:normAutofit/>
          </a:bodyPr>
          <a:lstStyle/>
          <a:p>
            <a:pPr marL="742950" lvl="1" indent="-228600">
              <a:lnSpc>
                <a:spcPct val="90000"/>
              </a:lnSpc>
              <a:spcAft>
                <a:spcPts val="600"/>
              </a:spcAft>
              <a:buFont typeface="Arial" panose="020B0604020202020204" pitchFamily="34" charset="0"/>
              <a:buChar char="•"/>
            </a:pPr>
            <a:r>
              <a:rPr lang="en-US" sz="1400"/>
              <a:t>La cotisation d’équilibre est plafonnée à : </a:t>
            </a:r>
          </a:p>
          <a:p>
            <a:pPr marL="228600" lvl="1" indent="-228600">
              <a:lnSpc>
                <a:spcPct val="90000"/>
              </a:lnSpc>
              <a:spcAft>
                <a:spcPts val="600"/>
              </a:spcAft>
              <a:buFont typeface="Arial" panose="020B0604020202020204" pitchFamily="34" charset="0"/>
              <a:buChar char="•"/>
            </a:pPr>
            <a:r>
              <a:rPr lang="en-US" sz="1400"/>
              <a:t>	- 100% la première année.</a:t>
            </a:r>
          </a:p>
          <a:p>
            <a:pPr marL="228600" lvl="1" indent="-228600">
              <a:lnSpc>
                <a:spcPct val="90000"/>
              </a:lnSpc>
              <a:spcAft>
                <a:spcPts val="600"/>
              </a:spcAft>
              <a:buFont typeface="Arial" panose="020B0604020202020204" pitchFamily="34" charset="0"/>
              <a:buChar char="•"/>
            </a:pPr>
            <a:r>
              <a:rPr lang="en-US" sz="1400"/>
              <a:t>	- 125% la deuxième année.</a:t>
            </a:r>
          </a:p>
          <a:p>
            <a:pPr marL="228600" lvl="1" indent="-228600">
              <a:lnSpc>
                <a:spcPct val="90000"/>
              </a:lnSpc>
              <a:spcAft>
                <a:spcPts val="600"/>
              </a:spcAft>
              <a:buFont typeface="Arial" panose="020B0604020202020204" pitchFamily="34" charset="0"/>
              <a:buChar char="•"/>
            </a:pPr>
            <a:r>
              <a:rPr lang="en-US" sz="1400"/>
              <a:t>	- 150% la troisième, quatrième et cinquième année.</a:t>
            </a:r>
          </a:p>
          <a:p>
            <a:pPr marL="228600" lvl="1" indent="-228600">
              <a:lnSpc>
                <a:spcPct val="90000"/>
              </a:lnSpc>
              <a:spcAft>
                <a:spcPts val="600"/>
              </a:spcAft>
              <a:buFont typeface="Arial" panose="020B0604020202020204" pitchFamily="34" charset="0"/>
              <a:buChar char="•"/>
            </a:pPr>
            <a:r>
              <a:rPr lang="en-US" sz="1400"/>
              <a:t>	- Limitée à 175% de la cotisation d’équilibre (dès la sixième année).</a:t>
            </a:r>
          </a:p>
          <a:p>
            <a:pPr lvl="1" indent="-228600">
              <a:lnSpc>
                <a:spcPct val="90000"/>
              </a:lnSpc>
              <a:spcAft>
                <a:spcPts val="600"/>
              </a:spcAft>
              <a:buFont typeface="Arial" panose="020B0604020202020204" pitchFamily="34" charset="0"/>
              <a:buChar char="•"/>
            </a:pPr>
            <a:r>
              <a:rPr lang="en-US" sz="1400"/>
              <a:t>	- Budget : 61 à 107 euros.</a:t>
            </a:r>
          </a:p>
          <a:p>
            <a:pPr lvl="1" indent="-228600">
              <a:lnSpc>
                <a:spcPct val="90000"/>
              </a:lnSpc>
              <a:spcAft>
                <a:spcPts val="600"/>
              </a:spcAft>
              <a:buFont typeface="Arial" panose="020B0604020202020204" pitchFamily="34" charset="0"/>
              <a:buChar char="•"/>
            </a:pPr>
            <a:endParaRPr lang="en-US" sz="1400"/>
          </a:p>
          <a:p>
            <a:pPr lvl="1" indent="-228600">
              <a:lnSpc>
                <a:spcPct val="90000"/>
              </a:lnSpc>
              <a:spcAft>
                <a:spcPts val="600"/>
              </a:spcAft>
              <a:buFont typeface="Arial" panose="020B0604020202020204" pitchFamily="34" charset="0"/>
              <a:buChar char="•"/>
            </a:pPr>
            <a:r>
              <a:rPr lang="en-US" sz="1400"/>
              <a:t>- Pas de participation financière du MI</a:t>
            </a:r>
          </a:p>
          <a:p>
            <a:pPr lvl="1" indent="-228600">
              <a:lnSpc>
                <a:spcPct val="90000"/>
              </a:lnSpc>
              <a:spcAft>
                <a:spcPts val="600"/>
              </a:spcAft>
              <a:buFont typeface="Arial" panose="020B0604020202020204" pitchFamily="34" charset="0"/>
              <a:buChar char="•"/>
            </a:pPr>
            <a:endParaRPr lang="en-US" sz="1400"/>
          </a:p>
        </p:txBody>
      </p:sp>
    </p:spTree>
    <p:extLst>
      <p:ext uri="{BB962C8B-B14F-4D97-AF65-F5344CB8AC3E}">
        <p14:creationId xmlns:p14="http://schemas.microsoft.com/office/powerpoint/2010/main" val="302709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0E60A-DBAE-8AAD-C052-0D022EA261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033A80B-6B01-1EAD-D0B6-B7F91EFB6F12}"/>
              </a:ext>
            </a:extLst>
          </p:cNvPr>
          <p:cNvSpPr>
            <a:spLocks noGrp="1"/>
          </p:cNvSpPr>
          <p:nvPr>
            <p:ph type="title"/>
          </p:nvPr>
        </p:nvSpPr>
        <p:spPr>
          <a:xfrm>
            <a:off x="1229946" y="227106"/>
            <a:ext cx="10515600" cy="907862"/>
          </a:xfrm>
        </p:spPr>
        <p:txBody>
          <a:bodyPr>
            <a:normAutofit fontScale="90000"/>
          </a:bodyPr>
          <a:lstStyle/>
          <a:p>
            <a:r>
              <a:rPr lang="fr-FR" dirty="0"/>
              <a:t>                            Tarifs Mensuels</a:t>
            </a:r>
            <a:br>
              <a:rPr lang="fr-FR" dirty="0"/>
            </a:br>
            <a:r>
              <a:rPr lang="fr-FR" dirty="0"/>
              <a:t>                 </a:t>
            </a:r>
            <a:r>
              <a:rPr lang="fr-FR" sz="3600" dirty="0"/>
              <a:t>Montant mensuel de mes cotisations</a:t>
            </a:r>
            <a:endParaRPr lang="fr-FR" dirty="0"/>
          </a:p>
        </p:txBody>
      </p:sp>
      <p:sp>
        <p:nvSpPr>
          <p:cNvPr id="3" name="Espace réservé du contenu 2">
            <a:extLst>
              <a:ext uri="{FF2B5EF4-FFF2-40B4-BE49-F238E27FC236}">
                <a16:creationId xmlns:a16="http://schemas.microsoft.com/office/drawing/2014/main" id="{2C18A5C7-CE8B-0A4C-D739-CC6171A2D8E8}"/>
              </a:ext>
            </a:extLst>
          </p:cNvPr>
          <p:cNvSpPr>
            <a:spLocks noGrp="1"/>
          </p:cNvSpPr>
          <p:nvPr>
            <p:ph sz="half" idx="1"/>
          </p:nvPr>
        </p:nvSpPr>
        <p:spPr/>
        <p:txBody>
          <a:bodyPr>
            <a:normAutofit fontScale="55000" lnSpcReduction="20000"/>
          </a:bodyPr>
          <a:lstStyle/>
          <a:p>
            <a:r>
              <a:rPr lang="fr-FR" sz="6700" b="1" dirty="0"/>
              <a:t>Agent </a:t>
            </a:r>
          </a:p>
          <a:p>
            <a:endParaRPr lang="fr-FR" dirty="0"/>
          </a:p>
          <a:p>
            <a:pPr lvl="1"/>
            <a:r>
              <a:rPr lang="fr-FR" sz="5100" dirty="0"/>
              <a:t>Socle de base </a:t>
            </a:r>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lvl="1"/>
            <a:r>
              <a:rPr lang="fr-FR" sz="5100" dirty="0"/>
              <a:t>Option 1 </a:t>
            </a:r>
          </a:p>
          <a:p>
            <a:pPr lvl="1"/>
            <a:endParaRPr lang="fr-FR" dirty="0"/>
          </a:p>
          <a:p>
            <a:pPr lvl="1"/>
            <a:endParaRPr lang="fr-FR" dirty="0"/>
          </a:p>
          <a:p>
            <a:pPr marL="457200" lvl="1" indent="0">
              <a:buNone/>
            </a:pPr>
            <a:endParaRPr lang="fr-FR" dirty="0"/>
          </a:p>
          <a:p>
            <a:pPr marL="457200" lvl="1" indent="0">
              <a:buNone/>
            </a:pPr>
            <a:endParaRPr lang="fr-FR" dirty="0"/>
          </a:p>
          <a:p>
            <a:pPr lvl="1"/>
            <a:endParaRPr lang="fr-FR" dirty="0"/>
          </a:p>
          <a:p>
            <a:pPr lvl="1"/>
            <a:r>
              <a:rPr lang="fr-FR" sz="5100" dirty="0"/>
              <a:t>Option 2</a:t>
            </a:r>
          </a:p>
          <a:p>
            <a:pPr marL="457200" lvl="1" indent="0">
              <a:buNone/>
            </a:pPr>
            <a:r>
              <a:rPr lang="fr-FR" dirty="0"/>
              <a:t>		</a:t>
            </a:r>
          </a:p>
        </p:txBody>
      </p:sp>
      <p:graphicFrame>
        <p:nvGraphicFramePr>
          <p:cNvPr id="10" name="Espace réservé du contenu 3">
            <a:extLst>
              <a:ext uri="{FF2B5EF4-FFF2-40B4-BE49-F238E27FC236}">
                <a16:creationId xmlns:a16="http://schemas.microsoft.com/office/drawing/2014/main" id="{6EFCF7DA-9116-2CB3-7698-8C606F80042F}"/>
              </a:ext>
            </a:extLst>
          </p:cNvPr>
          <p:cNvGraphicFramePr>
            <a:graphicFrameLocks noGrp="1"/>
          </p:cNvGraphicFramePr>
          <p:nvPr>
            <p:ph sz="half" idx="2"/>
          </p:nvPr>
        </p:nvGraphicFramePr>
        <p:xfrm>
          <a:off x="5617063" y="1825625"/>
          <a:ext cx="584947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 droite 5">
            <a:extLst>
              <a:ext uri="{FF2B5EF4-FFF2-40B4-BE49-F238E27FC236}">
                <a16:creationId xmlns:a16="http://schemas.microsoft.com/office/drawing/2014/main" id="{5CAACA5B-B20F-C0D6-C67F-0F1CDC7C7902}"/>
              </a:ext>
            </a:extLst>
          </p:cNvPr>
          <p:cNvSpPr/>
          <p:nvPr/>
        </p:nvSpPr>
        <p:spPr>
          <a:xfrm>
            <a:off x="4129801" y="242552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0B9B1D80-9670-FBC1-1CD9-94AD50BA1557}"/>
              </a:ext>
            </a:extLst>
          </p:cNvPr>
          <p:cNvSpPr/>
          <p:nvPr/>
        </p:nvSpPr>
        <p:spPr>
          <a:xfrm>
            <a:off x="4129801" y="384453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A928447F-7528-1F4B-4892-39DDB1DAB42B}"/>
              </a:ext>
            </a:extLst>
          </p:cNvPr>
          <p:cNvSpPr/>
          <p:nvPr/>
        </p:nvSpPr>
        <p:spPr>
          <a:xfrm>
            <a:off x="4129801" y="526354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80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2E276C92-6717-1BCC-C6B5-62D72CC78797}"/>
              </a:ext>
            </a:extLst>
          </p:cNvPr>
          <p:cNvPicPr>
            <a:picLocks noChangeAspect="1"/>
          </p:cNvPicPr>
          <p:nvPr/>
        </p:nvPicPr>
        <p:blipFill>
          <a:blip r:embed="rId2"/>
          <a:srcRect b="12791"/>
          <a:stretch>
            <a:fillRect/>
          </a:stretch>
        </p:blipFill>
        <p:spPr>
          <a:xfrm>
            <a:off x="20" y="10"/>
            <a:ext cx="12191980" cy="6857990"/>
          </a:xfrm>
          <a:prstGeom prst="rect">
            <a:avLst/>
          </a:prstGeom>
        </p:spPr>
      </p:pic>
      <p:sp>
        <p:nvSpPr>
          <p:cNvPr id="86" name="Rectangle 8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FACD138F-9C39-A3BF-652C-D9CC78A57C9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Chronologie de la PSC </a:t>
            </a:r>
          </a:p>
        </p:txBody>
      </p:sp>
      <p:graphicFrame>
        <p:nvGraphicFramePr>
          <p:cNvPr id="81" name="ZoneTexte 2">
            <a:extLst>
              <a:ext uri="{FF2B5EF4-FFF2-40B4-BE49-F238E27FC236}">
                <a16:creationId xmlns:a16="http://schemas.microsoft.com/office/drawing/2014/main" id="{E652D01B-7952-796D-B4AC-BD46C9E7ED5C}"/>
              </a:ext>
            </a:extLst>
          </p:cNvPr>
          <p:cNvGraphicFramePr/>
          <p:nvPr>
            <p:extLst>
              <p:ext uri="{D42A27DB-BD31-4B8C-83A1-F6EECF244321}">
                <p14:modId xmlns:p14="http://schemas.microsoft.com/office/powerpoint/2010/main" val="23164505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06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2BC8-4CBF-39D4-5329-9C7873CB66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966D51-14BB-F9A8-F604-B5315192A641}"/>
              </a:ext>
            </a:extLst>
          </p:cNvPr>
          <p:cNvSpPr>
            <a:spLocks noGrp="1"/>
          </p:cNvSpPr>
          <p:nvPr>
            <p:ph type="title"/>
          </p:nvPr>
        </p:nvSpPr>
        <p:spPr>
          <a:xfrm>
            <a:off x="1229946" y="227106"/>
            <a:ext cx="10515600" cy="907862"/>
          </a:xfrm>
        </p:spPr>
        <p:txBody>
          <a:bodyPr>
            <a:normAutofit fontScale="90000"/>
          </a:bodyPr>
          <a:lstStyle/>
          <a:p>
            <a:r>
              <a:rPr lang="fr-FR" dirty="0"/>
              <a:t>                            Tarifs Mensuels</a:t>
            </a:r>
            <a:br>
              <a:rPr lang="fr-FR" dirty="0"/>
            </a:br>
            <a:r>
              <a:rPr lang="fr-FR" dirty="0"/>
              <a:t>                 </a:t>
            </a:r>
            <a:r>
              <a:rPr lang="fr-FR" sz="3600" dirty="0"/>
              <a:t>Montant mensuel de mes cotisations</a:t>
            </a:r>
            <a:endParaRPr lang="fr-FR" dirty="0"/>
          </a:p>
        </p:txBody>
      </p:sp>
      <p:sp>
        <p:nvSpPr>
          <p:cNvPr id="3" name="Espace réservé du contenu 2">
            <a:extLst>
              <a:ext uri="{FF2B5EF4-FFF2-40B4-BE49-F238E27FC236}">
                <a16:creationId xmlns:a16="http://schemas.microsoft.com/office/drawing/2014/main" id="{34514F24-E7B7-9390-B635-A23D15B45AFF}"/>
              </a:ext>
            </a:extLst>
          </p:cNvPr>
          <p:cNvSpPr>
            <a:spLocks noGrp="1"/>
          </p:cNvSpPr>
          <p:nvPr>
            <p:ph sz="half" idx="1"/>
          </p:nvPr>
        </p:nvSpPr>
        <p:spPr/>
        <p:txBody>
          <a:bodyPr>
            <a:normAutofit fontScale="55000" lnSpcReduction="20000"/>
          </a:bodyPr>
          <a:lstStyle/>
          <a:p>
            <a:r>
              <a:rPr lang="fr-FR" sz="6700" b="1" dirty="0"/>
              <a:t>Conjoint  </a:t>
            </a:r>
          </a:p>
          <a:p>
            <a:endParaRPr lang="fr-FR" dirty="0"/>
          </a:p>
          <a:p>
            <a:pPr lvl="1"/>
            <a:r>
              <a:rPr lang="fr-FR" sz="5100" dirty="0"/>
              <a:t>Socle de base </a:t>
            </a:r>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lvl="1"/>
            <a:r>
              <a:rPr lang="fr-FR" sz="5100" dirty="0"/>
              <a:t>Option 1 </a:t>
            </a:r>
          </a:p>
          <a:p>
            <a:pPr lvl="1"/>
            <a:endParaRPr lang="fr-FR" dirty="0"/>
          </a:p>
          <a:p>
            <a:pPr lvl="1"/>
            <a:endParaRPr lang="fr-FR" dirty="0"/>
          </a:p>
          <a:p>
            <a:pPr marL="457200" lvl="1" indent="0">
              <a:buNone/>
            </a:pPr>
            <a:endParaRPr lang="fr-FR" dirty="0"/>
          </a:p>
          <a:p>
            <a:pPr marL="457200" lvl="1" indent="0">
              <a:buNone/>
            </a:pPr>
            <a:endParaRPr lang="fr-FR" dirty="0"/>
          </a:p>
          <a:p>
            <a:pPr lvl="1"/>
            <a:endParaRPr lang="fr-FR" dirty="0"/>
          </a:p>
          <a:p>
            <a:pPr lvl="1"/>
            <a:r>
              <a:rPr lang="fr-FR" sz="5100" dirty="0"/>
              <a:t>Option 2</a:t>
            </a:r>
          </a:p>
          <a:p>
            <a:pPr marL="457200" lvl="1" indent="0">
              <a:buNone/>
            </a:pPr>
            <a:r>
              <a:rPr lang="fr-FR" dirty="0"/>
              <a:t>		</a:t>
            </a:r>
          </a:p>
        </p:txBody>
      </p:sp>
      <p:graphicFrame>
        <p:nvGraphicFramePr>
          <p:cNvPr id="10" name="Espace réservé du contenu 3">
            <a:extLst>
              <a:ext uri="{FF2B5EF4-FFF2-40B4-BE49-F238E27FC236}">
                <a16:creationId xmlns:a16="http://schemas.microsoft.com/office/drawing/2014/main" id="{77E5B87F-3141-6460-7EF1-5D91F74DAE57}"/>
              </a:ext>
            </a:extLst>
          </p:cNvPr>
          <p:cNvGraphicFramePr>
            <a:graphicFrameLocks noGrp="1"/>
          </p:cNvGraphicFramePr>
          <p:nvPr>
            <p:ph sz="half" idx="2"/>
            <p:extLst>
              <p:ext uri="{D42A27DB-BD31-4B8C-83A1-F6EECF244321}">
                <p14:modId xmlns:p14="http://schemas.microsoft.com/office/powerpoint/2010/main" val="3523879961"/>
              </p:ext>
            </p:extLst>
          </p:nvPr>
        </p:nvGraphicFramePr>
        <p:xfrm>
          <a:off x="5617063" y="1825625"/>
          <a:ext cx="584947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 droite 5">
            <a:extLst>
              <a:ext uri="{FF2B5EF4-FFF2-40B4-BE49-F238E27FC236}">
                <a16:creationId xmlns:a16="http://schemas.microsoft.com/office/drawing/2014/main" id="{54518C02-A7D1-E7FD-7513-F09DCE7B93E7}"/>
              </a:ext>
            </a:extLst>
          </p:cNvPr>
          <p:cNvSpPr/>
          <p:nvPr/>
        </p:nvSpPr>
        <p:spPr>
          <a:xfrm>
            <a:off x="4129801" y="242552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1DD12B14-DAE1-1FD7-599F-F77A38E9BF12}"/>
              </a:ext>
            </a:extLst>
          </p:cNvPr>
          <p:cNvSpPr/>
          <p:nvPr/>
        </p:nvSpPr>
        <p:spPr>
          <a:xfrm>
            <a:off x="4129801" y="384453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41533E47-CB53-514C-720F-F29F9D2340A6}"/>
              </a:ext>
            </a:extLst>
          </p:cNvPr>
          <p:cNvSpPr/>
          <p:nvPr/>
        </p:nvSpPr>
        <p:spPr>
          <a:xfrm>
            <a:off x="4129801" y="526354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865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E76F4-0242-2CAD-C676-263D4D3F7B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0DF8D78-2063-F2C7-EF8E-097D12512AD7}"/>
              </a:ext>
            </a:extLst>
          </p:cNvPr>
          <p:cNvSpPr>
            <a:spLocks noGrp="1"/>
          </p:cNvSpPr>
          <p:nvPr>
            <p:ph type="title"/>
          </p:nvPr>
        </p:nvSpPr>
        <p:spPr>
          <a:xfrm>
            <a:off x="1229946" y="227106"/>
            <a:ext cx="10515600" cy="907862"/>
          </a:xfrm>
        </p:spPr>
        <p:txBody>
          <a:bodyPr>
            <a:normAutofit fontScale="90000"/>
          </a:bodyPr>
          <a:lstStyle/>
          <a:p>
            <a:r>
              <a:rPr lang="fr-FR" dirty="0"/>
              <a:t>                            Tarifs Mensuels</a:t>
            </a:r>
            <a:br>
              <a:rPr lang="fr-FR" dirty="0"/>
            </a:br>
            <a:r>
              <a:rPr lang="fr-FR" dirty="0"/>
              <a:t>                 </a:t>
            </a:r>
            <a:r>
              <a:rPr lang="fr-FR" sz="3600" dirty="0"/>
              <a:t>Montant mensuel de mes cotisations</a:t>
            </a:r>
            <a:endParaRPr lang="fr-FR" dirty="0"/>
          </a:p>
        </p:txBody>
      </p:sp>
      <p:sp>
        <p:nvSpPr>
          <p:cNvPr id="3" name="Espace réservé du contenu 2">
            <a:extLst>
              <a:ext uri="{FF2B5EF4-FFF2-40B4-BE49-F238E27FC236}">
                <a16:creationId xmlns:a16="http://schemas.microsoft.com/office/drawing/2014/main" id="{981CDAE3-99C7-5C56-D6E3-AC9A176E4457}"/>
              </a:ext>
            </a:extLst>
          </p:cNvPr>
          <p:cNvSpPr>
            <a:spLocks noGrp="1"/>
          </p:cNvSpPr>
          <p:nvPr>
            <p:ph sz="half" idx="1"/>
          </p:nvPr>
        </p:nvSpPr>
        <p:spPr/>
        <p:txBody>
          <a:bodyPr>
            <a:normAutofit fontScale="47500" lnSpcReduction="20000"/>
          </a:bodyPr>
          <a:lstStyle/>
          <a:p>
            <a:r>
              <a:rPr lang="fr-FR" sz="6700" b="1" dirty="0"/>
              <a:t>Par enfant (jusqu’à 20ans)   </a:t>
            </a:r>
          </a:p>
          <a:p>
            <a:endParaRPr lang="fr-FR" dirty="0"/>
          </a:p>
          <a:p>
            <a:pPr lvl="1"/>
            <a:r>
              <a:rPr lang="fr-FR" sz="5100" dirty="0"/>
              <a:t>Socle de base </a:t>
            </a:r>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lvl="1"/>
            <a:r>
              <a:rPr lang="fr-FR" sz="5100" dirty="0"/>
              <a:t>Option 1 </a:t>
            </a:r>
          </a:p>
          <a:p>
            <a:pPr lvl="1"/>
            <a:endParaRPr lang="fr-FR" dirty="0"/>
          </a:p>
          <a:p>
            <a:pPr lvl="1"/>
            <a:endParaRPr lang="fr-FR" dirty="0"/>
          </a:p>
          <a:p>
            <a:pPr marL="457200" lvl="1" indent="0">
              <a:buNone/>
            </a:pPr>
            <a:endParaRPr lang="fr-FR" dirty="0"/>
          </a:p>
          <a:p>
            <a:pPr marL="457200" lvl="1" indent="0">
              <a:buNone/>
            </a:pPr>
            <a:endParaRPr lang="fr-FR" dirty="0"/>
          </a:p>
          <a:p>
            <a:pPr lvl="1"/>
            <a:endParaRPr lang="fr-FR" dirty="0"/>
          </a:p>
          <a:p>
            <a:pPr lvl="1"/>
            <a:endParaRPr lang="fr-FR" dirty="0"/>
          </a:p>
          <a:p>
            <a:pPr lvl="1"/>
            <a:endParaRPr lang="fr-FR" dirty="0"/>
          </a:p>
          <a:p>
            <a:pPr lvl="1"/>
            <a:r>
              <a:rPr lang="fr-FR" sz="5100" dirty="0"/>
              <a:t>Option 2</a:t>
            </a:r>
          </a:p>
          <a:p>
            <a:pPr marL="457200" lvl="1" indent="0">
              <a:buNone/>
            </a:pPr>
            <a:r>
              <a:rPr lang="fr-FR" dirty="0"/>
              <a:t>		</a:t>
            </a:r>
          </a:p>
        </p:txBody>
      </p:sp>
      <p:graphicFrame>
        <p:nvGraphicFramePr>
          <p:cNvPr id="10" name="Espace réservé du contenu 3">
            <a:extLst>
              <a:ext uri="{FF2B5EF4-FFF2-40B4-BE49-F238E27FC236}">
                <a16:creationId xmlns:a16="http://schemas.microsoft.com/office/drawing/2014/main" id="{D132CBCE-07B7-27FA-20A3-96CA7447C40E}"/>
              </a:ext>
            </a:extLst>
          </p:cNvPr>
          <p:cNvGraphicFramePr>
            <a:graphicFrameLocks noGrp="1"/>
          </p:cNvGraphicFramePr>
          <p:nvPr>
            <p:ph sz="half" idx="2"/>
            <p:extLst>
              <p:ext uri="{D42A27DB-BD31-4B8C-83A1-F6EECF244321}">
                <p14:modId xmlns:p14="http://schemas.microsoft.com/office/powerpoint/2010/main" val="4257778638"/>
              </p:ext>
            </p:extLst>
          </p:nvPr>
        </p:nvGraphicFramePr>
        <p:xfrm>
          <a:off x="6284934"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 droite 5">
            <a:extLst>
              <a:ext uri="{FF2B5EF4-FFF2-40B4-BE49-F238E27FC236}">
                <a16:creationId xmlns:a16="http://schemas.microsoft.com/office/drawing/2014/main" id="{4EE1BF99-3AC5-0ED6-F1A5-D624B6AEF7B6}"/>
              </a:ext>
            </a:extLst>
          </p:cNvPr>
          <p:cNvSpPr/>
          <p:nvPr/>
        </p:nvSpPr>
        <p:spPr>
          <a:xfrm>
            <a:off x="4129801" y="242552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CD56358B-84BF-D013-7FFB-7C25BF0A46F7}"/>
              </a:ext>
            </a:extLst>
          </p:cNvPr>
          <p:cNvSpPr/>
          <p:nvPr/>
        </p:nvSpPr>
        <p:spPr>
          <a:xfrm>
            <a:off x="4129801" y="384453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A060E20F-7248-9966-0617-549FFCA9C8E5}"/>
              </a:ext>
            </a:extLst>
          </p:cNvPr>
          <p:cNvSpPr/>
          <p:nvPr/>
        </p:nvSpPr>
        <p:spPr>
          <a:xfrm>
            <a:off x="4129801" y="526354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424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7CF05-BAC4-0BD3-A86F-1735E964897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5500F5-3B24-9887-9BFE-00E32BA8E1E3}"/>
              </a:ext>
            </a:extLst>
          </p:cNvPr>
          <p:cNvSpPr>
            <a:spLocks noGrp="1"/>
          </p:cNvSpPr>
          <p:nvPr>
            <p:ph type="title"/>
          </p:nvPr>
        </p:nvSpPr>
        <p:spPr>
          <a:xfrm>
            <a:off x="1153746" y="201965"/>
            <a:ext cx="10515600" cy="907862"/>
          </a:xfrm>
        </p:spPr>
        <p:txBody>
          <a:bodyPr>
            <a:normAutofit fontScale="90000"/>
          </a:bodyPr>
          <a:lstStyle/>
          <a:p>
            <a:r>
              <a:rPr lang="fr-FR" dirty="0"/>
              <a:t>                            Tarifs Mensuels</a:t>
            </a:r>
            <a:br>
              <a:rPr lang="fr-FR" dirty="0"/>
            </a:br>
            <a:r>
              <a:rPr lang="fr-FR" dirty="0"/>
              <a:t>                 </a:t>
            </a:r>
            <a:r>
              <a:rPr lang="fr-FR" sz="3600" dirty="0"/>
              <a:t>Montant mensuel de mes cotisations</a:t>
            </a:r>
            <a:endParaRPr lang="fr-FR" dirty="0"/>
          </a:p>
        </p:txBody>
      </p:sp>
      <p:sp>
        <p:nvSpPr>
          <p:cNvPr id="3" name="Espace réservé du contenu 2">
            <a:extLst>
              <a:ext uri="{FF2B5EF4-FFF2-40B4-BE49-F238E27FC236}">
                <a16:creationId xmlns:a16="http://schemas.microsoft.com/office/drawing/2014/main" id="{12512AB6-D87C-883C-9FF8-E021227D9EE7}"/>
              </a:ext>
            </a:extLst>
          </p:cNvPr>
          <p:cNvSpPr>
            <a:spLocks noGrp="1"/>
          </p:cNvSpPr>
          <p:nvPr>
            <p:ph sz="half" idx="1"/>
          </p:nvPr>
        </p:nvSpPr>
        <p:spPr>
          <a:xfrm>
            <a:off x="838200" y="1825625"/>
            <a:ext cx="5446734" cy="4351338"/>
          </a:xfrm>
        </p:spPr>
        <p:txBody>
          <a:bodyPr>
            <a:normAutofit fontScale="47500" lnSpcReduction="20000"/>
          </a:bodyPr>
          <a:lstStyle/>
          <a:p>
            <a:r>
              <a:rPr lang="fr-FR" sz="6700" b="1" dirty="0"/>
              <a:t>Par enfant (à partir  20ans)   </a:t>
            </a:r>
          </a:p>
          <a:p>
            <a:endParaRPr lang="fr-FR" dirty="0"/>
          </a:p>
          <a:p>
            <a:pPr lvl="1"/>
            <a:r>
              <a:rPr lang="fr-FR" sz="5100" dirty="0"/>
              <a:t>Socle de base </a:t>
            </a:r>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lvl="1"/>
            <a:r>
              <a:rPr lang="fr-FR" sz="5100" dirty="0"/>
              <a:t>Option 1 </a:t>
            </a:r>
          </a:p>
          <a:p>
            <a:pPr lvl="1"/>
            <a:endParaRPr lang="fr-FR" dirty="0"/>
          </a:p>
          <a:p>
            <a:pPr lvl="1"/>
            <a:endParaRPr lang="fr-FR" dirty="0"/>
          </a:p>
          <a:p>
            <a:pPr marL="457200" lvl="1" indent="0">
              <a:buNone/>
            </a:pPr>
            <a:endParaRPr lang="fr-FR" dirty="0"/>
          </a:p>
          <a:p>
            <a:pPr marL="457200" lvl="1" indent="0">
              <a:buNone/>
            </a:pPr>
            <a:endParaRPr lang="fr-FR" dirty="0"/>
          </a:p>
          <a:p>
            <a:pPr marL="457200" lvl="1" indent="0">
              <a:buNone/>
            </a:pPr>
            <a:endParaRPr lang="fr-FR" dirty="0"/>
          </a:p>
          <a:p>
            <a:pPr lvl="1"/>
            <a:endParaRPr lang="fr-FR" dirty="0"/>
          </a:p>
          <a:p>
            <a:pPr lvl="1"/>
            <a:r>
              <a:rPr lang="fr-FR" sz="5100" dirty="0"/>
              <a:t>Option 2</a:t>
            </a:r>
          </a:p>
          <a:p>
            <a:pPr marL="457200" lvl="1" indent="0">
              <a:buNone/>
            </a:pPr>
            <a:r>
              <a:rPr lang="fr-FR" dirty="0"/>
              <a:t>		</a:t>
            </a:r>
          </a:p>
        </p:txBody>
      </p:sp>
      <p:graphicFrame>
        <p:nvGraphicFramePr>
          <p:cNvPr id="10" name="Espace réservé du contenu 3">
            <a:extLst>
              <a:ext uri="{FF2B5EF4-FFF2-40B4-BE49-F238E27FC236}">
                <a16:creationId xmlns:a16="http://schemas.microsoft.com/office/drawing/2014/main" id="{796FBEC0-A67A-F8E4-F0A1-537105678E21}"/>
              </a:ext>
            </a:extLst>
          </p:cNvPr>
          <p:cNvGraphicFramePr>
            <a:graphicFrameLocks noGrp="1"/>
          </p:cNvGraphicFramePr>
          <p:nvPr>
            <p:ph sz="half" idx="2"/>
            <p:extLst>
              <p:ext uri="{D42A27DB-BD31-4B8C-83A1-F6EECF244321}">
                <p14:modId xmlns:p14="http://schemas.microsoft.com/office/powerpoint/2010/main" val="2000858605"/>
              </p:ext>
            </p:extLst>
          </p:nvPr>
        </p:nvGraphicFramePr>
        <p:xfrm>
          <a:off x="6284934"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 droite 5">
            <a:extLst>
              <a:ext uri="{FF2B5EF4-FFF2-40B4-BE49-F238E27FC236}">
                <a16:creationId xmlns:a16="http://schemas.microsoft.com/office/drawing/2014/main" id="{6AE9C267-7354-700A-2D42-4E2E0009443B}"/>
              </a:ext>
            </a:extLst>
          </p:cNvPr>
          <p:cNvSpPr/>
          <p:nvPr/>
        </p:nvSpPr>
        <p:spPr>
          <a:xfrm>
            <a:off x="4033371" y="242189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768D73BD-B378-D192-6D5D-57859301B74D}"/>
              </a:ext>
            </a:extLst>
          </p:cNvPr>
          <p:cNvSpPr/>
          <p:nvPr/>
        </p:nvSpPr>
        <p:spPr>
          <a:xfrm>
            <a:off x="4033371" y="362595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10BE5A40-D4F5-FD9B-C624-381B70151BDF}"/>
              </a:ext>
            </a:extLst>
          </p:cNvPr>
          <p:cNvSpPr/>
          <p:nvPr/>
        </p:nvSpPr>
        <p:spPr>
          <a:xfrm>
            <a:off x="4033371" y="501074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622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BFAAB8-AADA-6B24-0DB1-46B4785F1902}"/>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E782A635-58D1-382B-F4F1-95D0537568BE}"/>
              </a:ext>
            </a:extLst>
          </p:cNvPr>
          <p:cNvSpPr>
            <a:spLocks noGrp="1"/>
          </p:cNvSpPr>
          <p:nvPr>
            <p:ph type="ctrTitle"/>
          </p:nvPr>
        </p:nvSpPr>
        <p:spPr>
          <a:xfrm>
            <a:off x="1522030" y="1209220"/>
            <a:ext cx="9147940" cy="2337238"/>
          </a:xfrm>
        </p:spPr>
        <p:txBody>
          <a:bodyPr vert="horz" lIns="91440" tIns="45720" rIns="91440" bIns="45720" rtlCol="0" anchor="b">
            <a:normAutofit/>
          </a:bodyPr>
          <a:lstStyle/>
          <a:p>
            <a:r>
              <a:rPr lang="en-US" sz="5600" kern="1200">
                <a:solidFill>
                  <a:srgbClr val="FFFFFF"/>
                </a:solidFill>
                <a:latin typeface="+mj-lt"/>
                <a:ea typeface="+mj-ea"/>
                <a:cs typeface="+mj-cs"/>
              </a:rPr>
              <a:t>Important : </a:t>
            </a:r>
          </a:p>
        </p:txBody>
      </p:sp>
      <p:sp>
        <p:nvSpPr>
          <p:cNvPr id="3" name="Sous-titre 2">
            <a:extLst>
              <a:ext uri="{FF2B5EF4-FFF2-40B4-BE49-F238E27FC236}">
                <a16:creationId xmlns:a16="http://schemas.microsoft.com/office/drawing/2014/main" id="{D6C5E4EC-4AF5-1137-7A9F-DFC01C468D2B}"/>
              </a:ext>
            </a:extLst>
          </p:cNvPr>
          <p:cNvSpPr>
            <a:spLocks noGrp="1"/>
          </p:cNvSpPr>
          <p:nvPr>
            <p:ph type="subTitle" idx="1"/>
          </p:nvPr>
        </p:nvSpPr>
        <p:spPr>
          <a:xfrm>
            <a:off x="1522030" y="3605577"/>
            <a:ext cx="9147940" cy="1324303"/>
          </a:xfrm>
        </p:spPr>
        <p:txBody>
          <a:bodyPr vert="horz" lIns="91440" tIns="45720" rIns="91440" bIns="45720" rtlCol="0" anchor="t">
            <a:normAutofit/>
          </a:bodyPr>
          <a:lstStyle/>
          <a:p>
            <a:pPr indent="-228600">
              <a:buFont typeface="Arial" panose="020B0604020202020204" pitchFamily="34" charset="0"/>
              <a:buChar char="•"/>
            </a:pPr>
            <a:r>
              <a:rPr lang="en-US" sz="2000">
                <a:solidFill>
                  <a:srgbClr val="FFFFFF"/>
                </a:solidFill>
              </a:rPr>
              <a:t>Dans un foyer, toutes les personnes ont les mêmes options. </a:t>
            </a:r>
          </a:p>
          <a:p>
            <a:pPr indent="-228600">
              <a:buFont typeface="Arial" panose="020B0604020202020204" pitchFamily="34" charset="0"/>
              <a:buChar char="•"/>
            </a:pPr>
            <a:r>
              <a:rPr lang="en-US" sz="2000">
                <a:solidFill>
                  <a:srgbClr val="FFFFFF"/>
                </a:solidFill>
              </a:rPr>
              <a:t>SI le fonctionnaire possède l’option 1, tout son foyer à l’option 1 . </a:t>
            </a:r>
          </a:p>
          <a:p>
            <a:pPr indent="-228600">
              <a:buFont typeface="Arial" panose="020B0604020202020204" pitchFamily="34" charset="0"/>
              <a:buChar char="•"/>
            </a:pPr>
            <a:r>
              <a:rPr lang="en-US" sz="2000">
                <a:solidFill>
                  <a:srgbClr val="FFFFFF"/>
                </a:solidFill>
              </a:rPr>
              <a:t>Impossible de dissocier les options,</a:t>
            </a:r>
          </a:p>
        </p:txBody>
      </p:sp>
      <p:sp>
        <p:nvSpPr>
          <p:cNvPr id="4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4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4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5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53" name="Straight Connector 5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10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AF82FEB9-CEF5-53D3-A30F-61F4F484F7D1}"/>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E19309D-2D2F-2EBC-CA79-832983FB1E5A}"/>
              </a:ext>
            </a:extLst>
          </p:cNvPr>
          <p:cNvSpPr>
            <a:spLocks noGrp="1"/>
          </p:cNvSpPr>
          <p:nvPr>
            <p:ph type="ctr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r>
              <a:rPr lang="en-US" sz="3600" kern="1200">
                <a:solidFill>
                  <a:srgbClr val="3F3F3F"/>
                </a:solidFill>
                <a:latin typeface="+mj-lt"/>
                <a:ea typeface="+mj-ea"/>
                <a:cs typeface="+mj-cs"/>
              </a:rPr>
              <a:t>Exemples : Tarif mensuel</a:t>
            </a:r>
          </a:p>
        </p:txBody>
      </p:sp>
      <p:sp>
        <p:nvSpPr>
          <p:cNvPr id="3" name="Sous-titre 2">
            <a:extLst>
              <a:ext uri="{FF2B5EF4-FFF2-40B4-BE49-F238E27FC236}">
                <a16:creationId xmlns:a16="http://schemas.microsoft.com/office/drawing/2014/main" id="{9B94D66C-A610-BC55-3FC3-4AE86E94A810}"/>
              </a:ext>
            </a:extLst>
          </p:cNvPr>
          <p:cNvSpPr>
            <a:spLocks noGrp="1"/>
          </p:cNvSpPr>
          <p:nvPr>
            <p:ph type="subTitle" idx="1"/>
          </p:nvPr>
        </p:nvSpPr>
        <p:spPr>
          <a:xfrm>
            <a:off x="1476915" y="2888250"/>
            <a:ext cx="4297351" cy="2959777"/>
          </a:xfrm>
        </p:spPr>
        <p:txBody>
          <a:bodyPr vert="horz" lIns="91440" tIns="45720" rIns="91440" bIns="45720" rtlCol="0" anchor="t">
            <a:normAutofit/>
          </a:bodyPr>
          <a:lstStyle/>
          <a:p>
            <a:pPr indent="-228600" algn="l">
              <a:buFont typeface="Arial" panose="020B0604020202020204" pitchFamily="34" charset="0"/>
              <a:buChar char="•"/>
            </a:pPr>
            <a:r>
              <a:rPr lang="en-US" sz="2000"/>
              <a:t>Une fonctionnaire mariée avec 2 enfants (5,14 ans) </a:t>
            </a:r>
          </a:p>
          <a:p>
            <a:pPr indent="-228600" algn="l">
              <a:buFont typeface="Arial" panose="020B0604020202020204" pitchFamily="34" charset="0"/>
              <a:buChar char="•"/>
            </a:pPr>
            <a:r>
              <a:rPr lang="en-US" sz="2000"/>
              <a:t>Sans options</a:t>
            </a:r>
          </a:p>
        </p:txBody>
      </p:sp>
      <p:cxnSp>
        <p:nvCxnSpPr>
          <p:cNvPr id="41" name="Straight Connector 4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6556824F-DCFD-CB8A-E273-50EC3CA75285}"/>
              </a:ext>
            </a:extLst>
          </p:cNvPr>
          <p:cNvSpPr txBox="1"/>
          <p:nvPr/>
        </p:nvSpPr>
        <p:spPr>
          <a:xfrm>
            <a:off x="6417731" y="2888250"/>
            <a:ext cx="4292594" cy="2959778"/>
          </a:xfrm>
          <a:prstGeom prst="rect">
            <a:avLst/>
          </a:prstGeom>
        </p:spPr>
        <p:txBody>
          <a:bodyPr vert="horz" lIns="91440" tIns="45720" rIns="91440" bIns="45720" rtlCol="0" anchor="t">
            <a:normAutofit/>
          </a:bodyPr>
          <a:lstStyle/>
          <a:p>
            <a:pPr lvl="1" indent="-228600">
              <a:lnSpc>
                <a:spcPct val="90000"/>
              </a:lnSpc>
              <a:spcAft>
                <a:spcPts val="600"/>
              </a:spcAft>
              <a:buFont typeface="Arial" panose="020B0604020202020204" pitchFamily="34" charset="0"/>
              <a:buChar char="•"/>
            </a:pPr>
            <a:r>
              <a:rPr lang="en-US" sz="2000"/>
              <a:t>Fonctionnaire : Contrat obligatoire  </a:t>
            </a:r>
          </a:p>
          <a:p>
            <a:pPr lvl="1" indent="-228600">
              <a:lnSpc>
                <a:spcPct val="90000"/>
              </a:lnSpc>
              <a:spcAft>
                <a:spcPts val="600"/>
              </a:spcAft>
              <a:buFont typeface="Arial" panose="020B0604020202020204" pitchFamily="34" charset="0"/>
              <a:buChar char="•"/>
            </a:pPr>
            <a:r>
              <a:rPr lang="en-US" sz="2000"/>
              <a:t>Epoux : 59,61 euros </a:t>
            </a:r>
          </a:p>
          <a:p>
            <a:pPr lvl="1" indent="-228600">
              <a:lnSpc>
                <a:spcPct val="90000"/>
              </a:lnSpc>
              <a:spcAft>
                <a:spcPts val="600"/>
              </a:spcAft>
              <a:buFont typeface="Arial" panose="020B0604020202020204" pitchFamily="34" charset="0"/>
              <a:buChar char="•"/>
            </a:pPr>
            <a:r>
              <a:rPr lang="en-US" sz="2000"/>
              <a:t>02 enfants  (5 et 14 ans) : 29,27 *2 =58,54 euros </a:t>
            </a:r>
          </a:p>
          <a:p>
            <a:pPr lvl="1" indent="-228600">
              <a:lnSpc>
                <a:spcPct val="90000"/>
              </a:lnSpc>
              <a:spcAft>
                <a:spcPts val="600"/>
              </a:spcAft>
              <a:buFont typeface="Arial" panose="020B0604020202020204" pitchFamily="34" charset="0"/>
              <a:buChar char="•"/>
            </a:pPr>
            <a:r>
              <a:rPr lang="en-US" sz="2000"/>
              <a:t>Au total : contrat obligatoire + 59,61+ 58,61 .</a:t>
            </a:r>
          </a:p>
          <a:p>
            <a:pPr lvl="1"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18554022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B30E32E8-958C-856D-165C-7139B7C6FEC9}"/>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932A656-B7A8-758C-CF43-8C60A2E74372}"/>
              </a:ext>
            </a:extLst>
          </p:cNvPr>
          <p:cNvSpPr>
            <a:spLocks noGrp="1"/>
          </p:cNvSpPr>
          <p:nvPr>
            <p:ph type="ctr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r>
              <a:rPr lang="en-US" sz="3600" kern="1200">
                <a:solidFill>
                  <a:srgbClr val="3F3F3F"/>
                </a:solidFill>
                <a:latin typeface="+mj-lt"/>
                <a:ea typeface="+mj-ea"/>
                <a:cs typeface="+mj-cs"/>
              </a:rPr>
              <a:t>Exemples : Tarif mensuel</a:t>
            </a:r>
          </a:p>
        </p:txBody>
      </p:sp>
      <p:sp>
        <p:nvSpPr>
          <p:cNvPr id="3" name="Sous-titre 2">
            <a:extLst>
              <a:ext uri="{FF2B5EF4-FFF2-40B4-BE49-F238E27FC236}">
                <a16:creationId xmlns:a16="http://schemas.microsoft.com/office/drawing/2014/main" id="{4BFFB262-8391-1C97-926B-B89735DA4E3A}"/>
              </a:ext>
            </a:extLst>
          </p:cNvPr>
          <p:cNvSpPr>
            <a:spLocks noGrp="1"/>
          </p:cNvSpPr>
          <p:nvPr>
            <p:ph type="subTitle" idx="1"/>
          </p:nvPr>
        </p:nvSpPr>
        <p:spPr>
          <a:xfrm>
            <a:off x="1476915" y="2888250"/>
            <a:ext cx="4297351" cy="2959777"/>
          </a:xfrm>
        </p:spPr>
        <p:txBody>
          <a:bodyPr vert="horz" lIns="91440" tIns="45720" rIns="91440" bIns="45720" rtlCol="0" anchor="t">
            <a:normAutofit/>
          </a:bodyPr>
          <a:lstStyle/>
          <a:p>
            <a:pPr indent="-228600" algn="l">
              <a:buFont typeface="Arial" panose="020B0604020202020204" pitchFamily="34" charset="0"/>
              <a:buChar char="•"/>
            </a:pPr>
            <a:r>
              <a:rPr lang="en-US" sz="2000"/>
              <a:t>Une fonctionnaire mariée avec 2 enfants (5,14 ans) </a:t>
            </a:r>
          </a:p>
          <a:p>
            <a:pPr indent="-228600" algn="l">
              <a:buFont typeface="Arial" panose="020B0604020202020204" pitchFamily="34" charset="0"/>
              <a:buChar char="•"/>
            </a:pPr>
            <a:r>
              <a:rPr lang="en-US" sz="2000"/>
              <a:t>Avec option 2 option </a:t>
            </a:r>
          </a:p>
        </p:txBody>
      </p:sp>
      <p:cxnSp>
        <p:nvCxnSpPr>
          <p:cNvPr id="41" name="Straight Connector 4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A3566237-365C-A7F9-609D-AE761D179B9D}"/>
              </a:ext>
            </a:extLst>
          </p:cNvPr>
          <p:cNvSpPr txBox="1"/>
          <p:nvPr/>
        </p:nvSpPr>
        <p:spPr>
          <a:xfrm>
            <a:off x="6417731" y="2888250"/>
            <a:ext cx="4292594" cy="2959778"/>
          </a:xfrm>
          <a:prstGeom prst="rect">
            <a:avLst/>
          </a:prstGeom>
        </p:spPr>
        <p:txBody>
          <a:bodyPr vert="horz" lIns="91440" tIns="45720" rIns="91440" bIns="45720" rtlCol="0" anchor="t">
            <a:normAutofit/>
          </a:bodyPr>
          <a:lstStyle/>
          <a:p>
            <a:pPr lvl="1" indent="-228600">
              <a:lnSpc>
                <a:spcPct val="90000"/>
              </a:lnSpc>
              <a:spcAft>
                <a:spcPts val="600"/>
              </a:spcAft>
              <a:buFont typeface="Arial" panose="020B0604020202020204" pitchFamily="34" charset="0"/>
              <a:buChar char="•"/>
            </a:pPr>
            <a:r>
              <a:rPr lang="en-US" sz="2000"/>
              <a:t>Fonctionnaire : Contrat obligatoire  </a:t>
            </a:r>
          </a:p>
          <a:p>
            <a:pPr lvl="1" indent="-228600">
              <a:lnSpc>
                <a:spcPct val="90000"/>
              </a:lnSpc>
              <a:spcAft>
                <a:spcPts val="600"/>
              </a:spcAft>
              <a:buFont typeface="Arial" panose="020B0604020202020204" pitchFamily="34" charset="0"/>
              <a:buChar char="•"/>
            </a:pPr>
            <a:r>
              <a:rPr lang="en-US" sz="2000"/>
              <a:t>Epoux : 59,61 + 27,25 = 86,86 euros</a:t>
            </a:r>
          </a:p>
          <a:p>
            <a:pPr lvl="1" indent="-228600">
              <a:lnSpc>
                <a:spcPct val="90000"/>
              </a:lnSpc>
              <a:spcAft>
                <a:spcPts val="600"/>
              </a:spcAft>
              <a:buFont typeface="Arial" panose="020B0604020202020204" pitchFamily="34" charset="0"/>
              <a:buChar char="•"/>
            </a:pPr>
            <a:r>
              <a:rPr lang="en-US" sz="2000"/>
              <a:t>02 enfants  (5 et 14 ans) : 29,27 *2 +(14,55*2 ) = 87,64 euros </a:t>
            </a:r>
          </a:p>
          <a:p>
            <a:pPr lvl="1" indent="-228600">
              <a:lnSpc>
                <a:spcPct val="90000"/>
              </a:lnSpc>
              <a:spcAft>
                <a:spcPts val="600"/>
              </a:spcAft>
              <a:buFont typeface="Arial" panose="020B0604020202020204" pitchFamily="34" charset="0"/>
              <a:buChar char="•"/>
            </a:pPr>
            <a:r>
              <a:rPr lang="en-US" sz="2000"/>
              <a:t>Au total : contrat obligatoire + 86,86+ 87,64 .</a:t>
            </a:r>
          </a:p>
          <a:p>
            <a:pPr lvl="1"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3501997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224AAD-92AB-A242-CFB7-B74B2BBD7EEB}"/>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00F2F0E0-1985-558C-D4A9-51A8AA28A7EF}"/>
              </a:ext>
            </a:extLst>
          </p:cNvPr>
          <p:cNvSpPr>
            <a:spLocks noGrp="1"/>
          </p:cNvSpPr>
          <p:nvPr>
            <p:ph type="ctrTitle"/>
          </p:nvPr>
        </p:nvSpPr>
        <p:spPr>
          <a:xfrm>
            <a:off x="1188069" y="381935"/>
            <a:ext cx="4008583" cy="5974414"/>
          </a:xfrm>
        </p:spPr>
        <p:txBody>
          <a:bodyPr vert="horz" lIns="91440" tIns="45720" rIns="91440" bIns="45720" rtlCol="0" anchor="ctr">
            <a:normAutofit/>
          </a:bodyPr>
          <a:lstStyle/>
          <a:p>
            <a:pPr algn="l"/>
            <a:r>
              <a:rPr lang="en-US" sz="6800" kern="1200">
                <a:solidFill>
                  <a:srgbClr val="FFFFFF"/>
                </a:solidFill>
                <a:latin typeface="+mj-lt"/>
                <a:ea typeface="+mj-ea"/>
                <a:cs typeface="+mj-cs"/>
              </a:rPr>
              <a:t>Simulation </a:t>
            </a:r>
          </a:p>
        </p:txBody>
      </p:sp>
      <p:grpSp>
        <p:nvGrpSpPr>
          <p:cNvPr id="43" name="Group 4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4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4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Sous-titre 2">
            <a:extLst>
              <a:ext uri="{FF2B5EF4-FFF2-40B4-BE49-F238E27FC236}">
                <a16:creationId xmlns:a16="http://schemas.microsoft.com/office/drawing/2014/main" id="{B922AA68-E2CF-98F8-7DC9-8FBD3D3FA1E5}"/>
              </a:ext>
            </a:extLst>
          </p:cNvPr>
          <p:cNvSpPr>
            <a:spLocks noGrp="1"/>
          </p:cNvSpPr>
          <p:nvPr>
            <p:ph type="subTitle" idx="1"/>
          </p:nvPr>
        </p:nvSpPr>
        <p:spPr>
          <a:xfrm>
            <a:off x="6297233" y="518400"/>
            <a:ext cx="4771607" cy="5837949"/>
          </a:xfrm>
        </p:spPr>
        <p:txBody>
          <a:bodyPr vert="horz" lIns="91440" tIns="45720" rIns="91440" bIns="45720" rtlCol="0" anchor="ctr">
            <a:normAutofit/>
          </a:bodyPr>
          <a:lstStyle/>
          <a:p>
            <a:pPr indent="-228600" algn="l">
              <a:buFont typeface="Arial" panose="020B0604020202020204" pitchFamily="34" charset="0"/>
              <a:buChar char="•"/>
            </a:pPr>
            <a:r>
              <a:rPr lang="en-US" sz="2000" dirty="0">
                <a:solidFill>
                  <a:schemeClr val="tx1">
                    <a:alpha val="80000"/>
                  </a:schemeClr>
                </a:solidFill>
              </a:rPr>
              <a:t>Je </a:t>
            </a:r>
            <a:r>
              <a:rPr lang="en-US" sz="2000" dirty="0" err="1">
                <a:solidFill>
                  <a:schemeClr val="tx1">
                    <a:alpha val="80000"/>
                  </a:schemeClr>
                </a:solidFill>
              </a:rPr>
              <a:t>peux</a:t>
            </a:r>
            <a:r>
              <a:rPr lang="en-US" sz="2000" dirty="0">
                <a:solidFill>
                  <a:schemeClr val="tx1">
                    <a:alpha val="80000"/>
                  </a:schemeClr>
                </a:solidFill>
              </a:rPr>
              <a:t> </a:t>
            </a:r>
            <a:r>
              <a:rPr lang="en-US" sz="2000" dirty="0" err="1">
                <a:solidFill>
                  <a:schemeClr val="tx1">
                    <a:alpha val="80000"/>
                  </a:schemeClr>
                </a:solidFill>
              </a:rPr>
              <a:t>simuler</a:t>
            </a:r>
            <a:r>
              <a:rPr lang="en-US" sz="2000" dirty="0">
                <a:solidFill>
                  <a:schemeClr val="tx1">
                    <a:alpha val="80000"/>
                  </a:schemeClr>
                </a:solidFill>
              </a:rPr>
              <a:t> </a:t>
            </a:r>
            <a:r>
              <a:rPr lang="en-US" sz="2000" dirty="0" err="1">
                <a:solidFill>
                  <a:schemeClr val="tx1">
                    <a:alpha val="80000"/>
                  </a:schemeClr>
                </a:solidFill>
              </a:rPr>
              <a:t>mon</a:t>
            </a:r>
            <a:r>
              <a:rPr lang="en-US" sz="2000" dirty="0">
                <a:solidFill>
                  <a:schemeClr val="tx1">
                    <a:alpha val="80000"/>
                  </a:schemeClr>
                </a:solidFill>
              </a:rPr>
              <a:t> </a:t>
            </a:r>
            <a:r>
              <a:rPr lang="en-US" sz="2000" dirty="0" err="1">
                <a:solidFill>
                  <a:schemeClr val="tx1">
                    <a:alpha val="80000"/>
                  </a:schemeClr>
                </a:solidFill>
              </a:rPr>
              <a:t>tarif</a:t>
            </a:r>
            <a:endParaRPr lang="en-US" sz="2000" dirty="0">
              <a:solidFill>
                <a:schemeClr val="tx1">
                  <a:alpha val="80000"/>
                </a:schemeClr>
              </a:solidFill>
            </a:endParaRPr>
          </a:p>
          <a:p>
            <a:pPr indent="-228600" algn="l">
              <a:buFont typeface="Arial" panose="020B0604020202020204" pitchFamily="34" charset="0"/>
              <a:buChar char="•"/>
            </a:pPr>
            <a:r>
              <a:rPr lang="en-US" sz="2000" dirty="0" err="1">
                <a:solidFill>
                  <a:schemeClr val="tx1">
                    <a:alpha val="80000"/>
                  </a:schemeClr>
                </a:solidFill>
              </a:rPr>
              <a:t>Obtenir</a:t>
            </a:r>
            <a:r>
              <a:rPr lang="en-US" sz="2000" dirty="0">
                <a:solidFill>
                  <a:schemeClr val="tx1">
                    <a:alpha val="80000"/>
                  </a:schemeClr>
                </a:solidFill>
              </a:rPr>
              <a:t> </a:t>
            </a:r>
            <a:r>
              <a:rPr lang="en-US" sz="2000" dirty="0" err="1">
                <a:solidFill>
                  <a:schemeClr val="tx1">
                    <a:alpha val="80000"/>
                  </a:schemeClr>
                </a:solidFill>
              </a:rPr>
              <a:t>une</a:t>
            </a:r>
            <a:r>
              <a:rPr lang="en-US" sz="2000" dirty="0">
                <a:solidFill>
                  <a:schemeClr val="tx1">
                    <a:alpha val="80000"/>
                  </a:schemeClr>
                </a:solidFill>
              </a:rPr>
              <a:t> estimation immediate de la </a:t>
            </a:r>
            <a:r>
              <a:rPr lang="en-US" sz="2000" dirty="0" err="1">
                <a:solidFill>
                  <a:schemeClr val="tx1">
                    <a:alpha val="80000"/>
                  </a:schemeClr>
                </a:solidFill>
              </a:rPr>
              <a:t>cotisation</a:t>
            </a:r>
            <a:r>
              <a:rPr lang="en-US" sz="2000" dirty="0">
                <a:solidFill>
                  <a:schemeClr val="tx1">
                    <a:alpha val="80000"/>
                  </a:schemeClr>
                </a:solidFill>
              </a:rPr>
              <a:t> </a:t>
            </a:r>
            <a:r>
              <a:rPr lang="en-US" sz="2000" dirty="0" err="1">
                <a:solidFill>
                  <a:schemeClr val="tx1">
                    <a:alpha val="80000"/>
                  </a:schemeClr>
                </a:solidFill>
              </a:rPr>
              <a:t>memsuelle</a:t>
            </a:r>
            <a:r>
              <a:rPr lang="en-US" sz="2000" dirty="0">
                <a:solidFill>
                  <a:schemeClr val="tx1">
                    <a:alpha val="80000"/>
                  </a:schemeClr>
                </a:solidFill>
              </a:rPr>
              <a:t> avec le </a:t>
            </a:r>
            <a:r>
              <a:rPr lang="en-US" sz="2000" dirty="0" err="1">
                <a:solidFill>
                  <a:schemeClr val="tx1">
                    <a:alpha val="80000"/>
                  </a:schemeClr>
                </a:solidFill>
              </a:rPr>
              <a:t>simulateur</a:t>
            </a:r>
            <a:r>
              <a:rPr lang="en-US" sz="2000" dirty="0">
                <a:solidFill>
                  <a:schemeClr val="tx1">
                    <a:alpha val="80000"/>
                  </a:schemeClr>
                </a:solidFill>
              </a:rPr>
              <a:t> de la MGP </a:t>
            </a:r>
          </a:p>
          <a:p>
            <a:pPr marL="1600200" lvl="4" algn="l"/>
            <a:endParaRPr lang="en-US" sz="2000" dirty="0">
              <a:solidFill>
                <a:schemeClr val="tx1">
                  <a:alpha val="80000"/>
                </a:schemeClr>
              </a:solidFill>
            </a:endParaRPr>
          </a:p>
          <a:p>
            <a:pPr marL="1600200" lvl="4" algn="l"/>
            <a:r>
              <a:rPr lang="en-US" sz="2000" dirty="0">
                <a:solidFill>
                  <a:schemeClr val="tx1">
                    <a:alpha val="80000"/>
                  </a:schemeClr>
                </a:solidFill>
              </a:rPr>
              <a:t>https://www.mgp.fr/psc-mi</a:t>
            </a:r>
          </a:p>
        </p:txBody>
      </p:sp>
      <p:cxnSp>
        <p:nvCxnSpPr>
          <p:cNvPr id="48" name="Straight Connector 4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85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51EB29-23A4-8951-49D7-8804B232D2D8}"/>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92688709-C69C-8DB9-AEE3-8C03A8AB5A87}"/>
              </a:ext>
            </a:extLst>
          </p:cNvPr>
          <p:cNvSpPr>
            <a:spLocks noGrp="1"/>
          </p:cNvSpPr>
          <p:nvPr>
            <p:ph type="ctrTitle"/>
          </p:nvPr>
        </p:nvSpPr>
        <p:spPr>
          <a:xfrm>
            <a:off x="1188069" y="381935"/>
            <a:ext cx="4008583" cy="5974414"/>
          </a:xfrm>
        </p:spPr>
        <p:txBody>
          <a:bodyPr vert="horz" lIns="91440" tIns="45720" rIns="91440" bIns="45720" rtlCol="0" anchor="ctr">
            <a:normAutofit/>
          </a:bodyPr>
          <a:lstStyle/>
          <a:p>
            <a:pPr algn="l"/>
            <a:r>
              <a:rPr lang="en-US" sz="6200" kern="1200">
                <a:solidFill>
                  <a:srgbClr val="FFFFFF"/>
                </a:solidFill>
                <a:latin typeface="+mj-lt"/>
                <a:ea typeface="+mj-ea"/>
                <a:cs typeface="+mj-cs"/>
              </a:rPr>
              <a:t>Prestations en plus du panier de soins </a:t>
            </a:r>
          </a:p>
        </p:txBody>
      </p:sp>
      <p:grpSp>
        <p:nvGrpSpPr>
          <p:cNvPr id="43" name="Group 4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4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4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Sous-titre 2">
            <a:extLst>
              <a:ext uri="{FF2B5EF4-FFF2-40B4-BE49-F238E27FC236}">
                <a16:creationId xmlns:a16="http://schemas.microsoft.com/office/drawing/2014/main" id="{A82FD8F5-3566-E146-9A48-A187134277D8}"/>
              </a:ext>
            </a:extLst>
          </p:cNvPr>
          <p:cNvSpPr>
            <a:spLocks noGrp="1"/>
          </p:cNvSpPr>
          <p:nvPr>
            <p:ph type="subTitle" idx="1"/>
          </p:nvPr>
        </p:nvSpPr>
        <p:spPr>
          <a:xfrm>
            <a:off x="6297233" y="518400"/>
            <a:ext cx="4771607" cy="5837949"/>
          </a:xfrm>
        </p:spPr>
        <p:txBody>
          <a:bodyPr vert="horz" lIns="91440" tIns="45720" rIns="91440" bIns="45720" rtlCol="0" anchor="ctr">
            <a:normAutofit/>
          </a:bodyPr>
          <a:lstStyle/>
          <a:p>
            <a:pPr indent="-228600" algn="l">
              <a:buFont typeface="Arial" panose="020B0604020202020204" pitchFamily="34" charset="0"/>
              <a:buChar char="•"/>
            </a:pPr>
            <a:r>
              <a:rPr lang="en-US" sz="2000">
                <a:solidFill>
                  <a:schemeClr val="tx1">
                    <a:alpha val="80000"/>
                  </a:schemeClr>
                </a:solidFill>
              </a:rPr>
              <a:t>Assistance (aide à domicile, transport medical, rapatriement sanitaire, soutien psychologique….</a:t>
            </a:r>
          </a:p>
          <a:p>
            <a:pPr indent="-228600" algn="l">
              <a:buFont typeface="Arial" panose="020B0604020202020204" pitchFamily="34" charset="0"/>
              <a:buChar char="•"/>
            </a:pPr>
            <a:r>
              <a:rPr lang="en-US" sz="2000">
                <a:solidFill>
                  <a:schemeClr val="tx1">
                    <a:alpha val="80000"/>
                  </a:schemeClr>
                </a:solidFill>
              </a:rPr>
              <a:t>Prestations sociales (0,5% de la cotisation).</a:t>
            </a:r>
          </a:p>
          <a:p>
            <a:pPr indent="-228600" algn="l">
              <a:buFont typeface="Arial" panose="020B0604020202020204" pitchFamily="34" charset="0"/>
              <a:buChar char="•"/>
            </a:pPr>
            <a:r>
              <a:rPr lang="en-US" sz="2000">
                <a:solidFill>
                  <a:schemeClr val="tx1">
                    <a:alpha val="80000"/>
                  </a:schemeClr>
                </a:solidFill>
              </a:rPr>
              <a:t>Téléconsultation médicale 24h/24h</a:t>
            </a:r>
          </a:p>
          <a:p>
            <a:pPr indent="-228600" algn="l">
              <a:buFont typeface="Arial" panose="020B0604020202020204" pitchFamily="34" charset="0"/>
              <a:buChar char="•"/>
            </a:pPr>
            <a:r>
              <a:rPr lang="en-US" sz="2000">
                <a:solidFill>
                  <a:schemeClr val="tx1">
                    <a:alpha val="80000"/>
                  </a:schemeClr>
                </a:solidFill>
              </a:rPr>
              <a:t>Réseau de soins (dentaire et optique (réseau de soins conventionné)</a:t>
            </a:r>
          </a:p>
          <a:p>
            <a:pPr indent="-228600" algn="l">
              <a:buFont typeface="Arial" panose="020B0604020202020204" pitchFamily="34" charset="0"/>
              <a:buChar char="•"/>
            </a:pPr>
            <a:r>
              <a:rPr lang="en-US" sz="2000">
                <a:solidFill>
                  <a:schemeClr val="tx1">
                    <a:alpha val="80000"/>
                  </a:schemeClr>
                </a:solidFill>
              </a:rPr>
              <a:t>Prévention santé (campagne de prevention et de dépistage …)</a:t>
            </a:r>
          </a:p>
        </p:txBody>
      </p:sp>
      <p:cxnSp>
        <p:nvCxnSpPr>
          <p:cNvPr id="48" name="Straight Connector 4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827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6866C1-4322-CEC4-25F9-7B61905AB4F1}"/>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A7748CF2-8F1B-D872-84C6-2787B98F7FAB}"/>
              </a:ext>
            </a:extLst>
          </p:cNvPr>
          <p:cNvSpPr>
            <a:spLocks noGrp="1"/>
          </p:cNvSpPr>
          <p:nvPr>
            <p:ph type="ctrTitle"/>
          </p:nvPr>
        </p:nvSpPr>
        <p:spPr>
          <a:xfrm>
            <a:off x="1188069" y="381935"/>
            <a:ext cx="4008583" cy="5974414"/>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				</a:t>
            </a:r>
            <a:r>
              <a:rPr lang="en-US" sz="4400" kern="1200">
                <a:solidFill>
                  <a:srgbClr val="FFFFFF"/>
                </a:solidFill>
                <a:latin typeface="+mj-lt"/>
                <a:ea typeface="+mj-ea"/>
                <a:cs typeface="+mj-cs"/>
              </a:rPr>
              <a:t>Chronologie</a:t>
            </a:r>
            <a:r>
              <a:rPr lang="en-US" sz="4400" kern="1200" dirty="0">
                <a:solidFill>
                  <a:srgbClr val="FFFFFF"/>
                </a:solidFill>
                <a:latin typeface="+mj-lt"/>
                <a:ea typeface="+mj-ea"/>
                <a:cs typeface="+mj-cs"/>
              </a:rPr>
              <a:t> </a:t>
            </a:r>
          </a:p>
        </p:txBody>
      </p:sp>
      <p:grpSp>
        <p:nvGrpSpPr>
          <p:cNvPr id="43" name="Group 4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4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4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Sous-titre 2">
            <a:extLst>
              <a:ext uri="{FF2B5EF4-FFF2-40B4-BE49-F238E27FC236}">
                <a16:creationId xmlns:a16="http://schemas.microsoft.com/office/drawing/2014/main" id="{3F859DA5-6DD2-498B-6098-52D68F9E1789}"/>
              </a:ext>
            </a:extLst>
          </p:cNvPr>
          <p:cNvSpPr>
            <a:spLocks noGrp="1"/>
          </p:cNvSpPr>
          <p:nvPr>
            <p:ph type="subTitle" idx="1"/>
          </p:nvPr>
        </p:nvSpPr>
        <p:spPr>
          <a:xfrm>
            <a:off x="6297233" y="518400"/>
            <a:ext cx="4771607" cy="5837949"/>
          </a:xfrm>
        </p:spPr>
        <p:txBody>
          <a:bodyPr vert="horz" lIns="91440" tIns="45720" rIns="91440" bIns="45720" rtlCol="0" anchor="ctr">
            <a:normAutofit/>
          </a:bodyPr>
          <a:lstStyle/>
          <a:p>
            <a:pPr indent="-228600" algn="l">
              <a:buFont typeface="Arial" panose="020B0604020202020204" pitchFamily="34" charset="0"/>
              <a:buChar char="•"/>
            </a:pPr>
            <a:r>
              <a:rPr lang="en-US" sz="2000">
                <a:solidFill>
                  <a:schemeClr val="tx1">
                    <a:alpha val="80000"/>
                  </a:schemeClr>
                </a:solidFill>
              </a:rPr>
              <a:t>Juillet 2025 : choix de l’opérateur, la MGP </a:t>
            </a:r>
          </a:p>
          <a:p>
            <a:pPr indent="-228600" algn="l">
              <a:buFont typeface="Arial" panose="020B0604020202020204" pitchFamily="34" charset="0"/>
              <a:buChar char="•"/>
            </a:pPr>
            <a:r>
              <a:rPr lang="en-US" sz="2000">
                <a:solidFill>
                  <a:schemeClr val="tx1">
                    <a:alpha val="80000"/>
                  </a:schemeClr>
                </a:solidFill>
              </a:rPr>
              <a:t>Du 15 septembre au 15 novembre 2025 : Ouverture des affiliations auprès de la MGP.</a:t>
            </a:r>
          </a:p>
          <a:p>
            <a:pPr indent="-228600" algn="l">
              <a:buFont typeface="Arial" panose="020B0604020202020204" pitchFamily="34" charset="0"/>
              <a:buChar char="•"/>
            </a:pPr>
            <a:r>
              <a:rPr lang="en-US" sz="2000">
                <a:solidFill>
                  <a:schemeClr val="tx1">
                    <a:alpha val="80000"/>
                  </a:schemeClr>
                </a:solidFill>
              </a:rPr>
              <a:t>30 novembre 2025 : Date limite pour envoyer sa résiliation pour effet au 01/01/2026.</a:t>
            </a:r>
          </a:p>
          <a:p>
            <a:pPr indent="-228600" algn="l">
              <a:buFont typeface="Arial" panose="020B0604020202020204" pitchFamily="34" charset="0"/>
              <a:buChar char="•"/>
            </a:pPr>
            <a:r>
              <a:rPr lang="en-US" sz="2000">
                <a:solidFill>
                  <a:schemeClr val="tx1">
                    <a:alpha val="80000"/>
                  </a:schemeClr>
                </a:solidFill>
              </a:rPr>
              <a:t>01/01/2026 : Date d’effet des garanties.</a:t>
            </a:r>
          </a:p>
        </p:txBody>
      </p:sp>
      <p:cxnSp>
        <p:nvCxnSpPr>
          <p:cNvPr id="48" name="Straight Connector 4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1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F47D42-4443-6EB2-21D1-E2E84529C860}"/>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585A81-F1D5-01A3-622C-1ADB752F5F4B}"/>
              </a:ext>
            </a:extLst>
          </p:cNvPr>
          <p:cNvSpPr>
            <a:spLocks noGrp="1"/>
          </p:cNvSpPr>
          <p:nvPr>
            <p:ph type="ctrTitle"/>
          </p:nvPr>
        </p:nvSpPr>
        <p:spPr>
          <a:xfrm>
            <a:off x="1245072" y="1289765"/>
            <a:ext cx="3651101" cy="4270963"/>
          </a:xfrm>
        </p:spPr>
        <p:txBody>
          <a:bodyPr vert="horz" lIns="91440" tIns="45720" rIns="91440" bIns="45720" rtlCol="0" anchor="ctr">
            <a:normAutofit/>
          </a:bodyPr>
          <a:lstStyle/>
          <a:p>
            <a:r>
              <a:rPr lang="en-US" sz="5600" kern="1200">
                <a:solidFill>
                  <a:srgbClr val="FFFFFF"/>
                </a:solidFill>
                <a:latin typeface="+mj-lt"/>
                <a:ea typeface="+mj-ea"/>
                <a:cs typeface="+mj-cs"/>
              </a:rPr>
              <a:t>			Etapes contrat obligatoire </a:t>
            </a:r>
          </a:p>
        </p:txBody>
      </p:sp>
      <p:sp>
        <p:nvSpPr>
          <p:cNvPr id="4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4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Sous-titre 2">
            <a:extLst>
              <a:ext uri="{FF2B5EF4-FFF2-40B4-BE49-F238E27FC236}">
                <a16:creationId xmlns:a16="http://schemas.microsoft.com/office/drawing/2014/main" id="{4CEAC8AA-14A7-04DD-2208-5A7F34EE3E8E}"/>
              </a:ext>
            </a:extLst>
          </p:cNvPr>
          <p:cNvSpPr>
            <a:spLocks noGrp="1"/>
          </p:cNvSpPr>
          <p:nvPr>
            <p:ph type="subTitle" idx="1"/>
          </p:nvPr>
        </p:nvSpPr>
        <p:spPr>
          <a:xfrm>
            <a:off x="6297233" y="518400"/>
            <a:ext cx="4771607" cy="5837949"/>
          </a:xfrm>
        </p:spPr>
        <p:txBody>
          <a:bodyPr vert="horz" lIns="91440" tIns="45720" rIns="91440" bIns="45720" rtlCol="0" anchor="ctr">
            <a:normAutofit/>
          </a:bodyPr>
          <a:lstStyle/>
          <a:p>
            <a:pPr indent="-228600" algn="l">
              <a:buFont typeface="Arial" panose="020B0604020202020204" pitchFamily="34" charset="0"/>
              <a:buChar char="•"/>
            </a:pPr>
            <a:r>
              <a:rPr lang="en-US" sz="2000">
                <a:solidFill>
                  <a:schemeClr val="tx1">
                    <a:alpha val="80000"/>
                  </a:schemeClr>
                </a:solidFill>
              </a:rPr>
              <a:t>L’agent en activité, reçoit un lien accéder à son parcours d’affiliation</a:t>
            </a:r>
          </a:p>
          <a:p>
            <a:pPr indent="-228600" algn="l">
              <a:buFont typeface="Arial" panose="020B0604020202020204" pitchFamily="34" charset="0"/>
              <a:buChar char="•"/>
            </a:pPr>
            <a:r>
              <a:rPr lang="en-US" sz="2000">
                <a:solidFill>
                  <a:schemeClr val="tx1">
                    <a:alpha val="80000"/>
                  </a:schemeClr>
                </a:solidFill>
              </a:rPr>
              <a:t>L’agent procède à son affiliation auprès de la MGP (et de ses ayants droit)</a:t>
            </a:r>
          </a:p>
          <a:p>
            <a:pPr indent="-228600" algn="l">
              <a:buFont typeface="Arial" panose="020B0604020202020204" pitchFamily="34" charset="0"/>
              <a:buChar char="•"/>
            </a:pPr>
            <a:r>
              <a:rPr lang="en-US" sz="2000">
                <a:solidFill>
                  <a:schemeClr val="tx1">
                    <a:alpha val="80000"/>
                  </a:schemeClr>
                </a:solidFill>
              </a:rPr>
              <a:t>L’agent ou la MGP résilié sa mutuelle actuelle à la date d’effet du contrat (ou une demande de dispense à son service RH)</a:t>
            </a:r>
          </a:p>
          <a:p>
            <a:pPr indent="-228600" algn="l">
              <a:buFont typeface="Arial" panose="020B0604020202020204" pitchFamily="34" charset="0"/>
              <a:buChar char="•"/>
            </a:pPr>
            <a:endParaRPr lang="en-US" sz="2000">
              <a:solidFill>
                <a:schemeClr val="tx1">
                  <a:alpha val="80000"/>
                </a:schemeClr>
              </a:solidFill>
            </a:endParaRPr>
          </a:p>
          <a:p>
            <a:pPr indent="-228600" algn="l">
              <a:buFont typeface="Arial" panose="020B0604020202020204" pitchFamily="34" charset="0"/>
              <a:buChar char="•"/>
            </a:pPr>
            <a:endParaRPr lang="en-US" sz="2000">
              <a:solidFill>
                <a:schemeClr val="tx1">
                  <a:alpha val="80000"/>
                </a:schemeClr>
              </a:solidFill>
            </a:endParaRPr>
          </a:p>
          <a:p>
            <a:pPr indent="-228600" algn="l">
              <a:buFont typeface="Arial" panose="020B0604020202020204" pitchFamily="34" charset="0"/>
              <a:buChar char="•"/>
            </a:pPr>
            <a:r>
              <a:rPr lang="en-US" sz="2000">
                <a:solidFill>
                  <a:schemeClr val="tx1">
                    <a:alpha val="80000"/>
                  </a:schemeClr>
                </a:solidFill>
              </a:rPr>
              <a:t>Pas de questionnaire Médical / Prise effet du contrat au 01/01/2026 / Pas de délai de carence,</a:t>
            </a:r>
          </a:p>
        </p:txBody>
      </p:sp>
      <p:sp>
        <p:nvSpPr>
          <p:cNvPr id="4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06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Une image contenant voiture, véhicule, Véhicule terrestre, nuit&#10;&#10;Le contenu généré par l’IA peut être incorrect.">
            <a:extLst>
              <a:ext uri="{FF2B5EF4-FFF2-40B4-BE49-F238E27FC236}">
                <a16:creationId xmlns:a16="http://schemas.microsoft.com/office/drawing/2014/main" id="{E0F28DEA-1126-EFEB-4382-FDAF1F97AFD7}"/>
              </a:ext>
            </a:extLst>
          </p:cNvPr>
          <p:cNvPicPr>
            <a:picLocks noChangeAspect="1"/>
          </p:cNvPicPr>
          <p:nvPr/>
        </p:nvPicPr>
        <p:blipFill>
          <a:blip r:embed="rId2"/>
          <a:srcRect l="21817" r="9946" b="-1"/>
          <a:stretch>
            <a:fillRect/>
          </a:stretch>
        </p:blipFill>
        <p:spPr>
          <a:xfrm>
            <a:off x="20" y="10"/>
            <a:ext cx="6204384"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2" name="Titre 1">
            <a:extLst>
              <a:ext uri="{FF2B5EF4-FFF2-40B4-BE49-F238E27FC236}">
                <a16:creationId xmlns:a16="http://schemas.microsoft.com/office/drawing/2014/main" id="{4647FD19-64FD-43AB-BD36-7F6792E376AA}"/>
              </a:ext>
            </a:extLst>
          </p:cNvPr>
          <p:cNvSpPr>
            <a:spLocks noGrp="1"/>
          </p:cNvSpPr>
          <p:nvPr>
            <p:ph type="ctrTitle"/>
          </p:nvPr>
        </p:nvSpPr>
        <p:spPr>
          <a:xfrm>
            <a:off x="481014" y="327026"/>
            <a:ext cx="4164011" cy="2611437"/>
          </a:xfrm>
        </p:spPr>
        <p:txBody>
          <a:bodyPr vert="horz" lIns="91440" tIns="45720" rIns="91440" bIns="45720" rtlCol="0" anchor="ctr">
            <a:normAutofit/>
          </a:bodyPr>
          <a:lstStyle/>
          <a:p>
            <a:pPr algn="l"/>
            <a:r>
              <a:rPr lang="en-US" sz="3600"/>
              <a:t>Tous les  agents du  Ministère de l’Intérieur  </a:t>
            </a:r>
          </a:p>
        </p:txBody>
      </p:sp>
      <p:sp>
        <p:nvSpPr>
          <p:cNvPr id="3" name="Sous-titre 2">
            <a:extLst>
              <a:ext uri="{FF2B5EF4-FFF2-40B4-BE49-F238E27FC236}">
                <a16:creationId xmlns:a16="http://schemas.microsoft.com/office/drawing/2014/main" id="{0F2AF0BE-AFD1-78FC-264D-94A16345645E}"/>
              </a:ext>
            </a:extLst>
          </p:cNvPr>
          <p:cNvSpPr>
            <a:spLocks noGrp="1"/>
          </p:cNvSpPr>
          <p:nvPr>
            <p:ph type="subTitle" idx="1"/>
          </p:nvPr>
        </p:nvSpPr>
        <p:spPr>
          <a:xfrm>
            <a:off x="6381750" y="2119313"/>
            <a:ext cx="5329236" cy="4057650"/>
          </a:xfrm>
        </p:spPr>
        <p:txBody>
          <a:bodyPr vert="horz" lIns="91440" tIns="45720" rIns="91440" bIns="45720" rtlCol="0">
            <a:normAutofit/>
          </a:bodyPr>
          <a:lstStyle/>
          <a:p>
            <a:pPr indent="-228600" algn="l">
              <a:buFont typeface="Arial" panose="020B0604020202020204" pitchFamily="34" charset="0"/>
              <a:buChar char="•"/>
            </a:pPr>
            <a:r>
              <a:rPr lang="en-US" sz="1000"/>
              <a:t>Ministère de l’intérieur</a:t>
            </a:r>
          </a:p>
          <a:p>
            <a:pPr indent="-228600" algn="l">
              <a:buFont typeface="Arial" panose="020B0604020202020204" pitchFamily="34" charset="0"/>
              <a:buChar char="•"/>
            </a:pPr>
            <a:r>
              <a:rPr lang="en-US" sz="1000"/>
              <a:t>Préfecture</a:t>
            </a:r>
          </a:p>
          <a:p>
            <a:pPr indent="-228600" algn="l">
              <a:buFont typeface="Arial" panose="020B0604020202020204" pitchFamily="34" charset="0"/>
              <a:buChar char="•"/>
            </a:pPr>
            <a:r>
              <a:rPr lang="en-US" sz="1000"/>
              <a:t>Police Nationale</a:t>
            </a:r>
          </a:p>
          <a:p>
            <a:pPr indent="-228600" algn="l">
              <a:buFont typeface="Arial" panose="020B0604020202020204" pitchFamily="34" charset="0"/>
              <a:buChar char="•"/>
            </a:pPr>
            <a:r>
              <a:rPr lang="en-US" sz="1000"/>
              <a:t>Conseil d’état</a:t>
            </a:r>
          </a:p>
          <a:p>
            <a:pPr indent="-228600" algn="l">
              <a:buFont typeface="Arial" panose="020B0604020202020204" pitchFamily="34" charset="0"/>
              <a:buChar char="•"/>
            </a:pPr>
            <a:r>
              <a:rPr lang="en-US" sz="1000"/>
              <a:t>Agence nationale de traitement automatisé des infractions</a:t>
            </a:r>
          </a:p>
          <a:p>
            <a:pPr indent="-228600" algn="l">
              <a:buFont typeface="Arial" panose="020B0604020202020204" pitchFamily="34" charset="0"/>
              <a:buChar char="•"/>
            </a:pPr>
            <a:r>
              <a:rPr lang="en-US" sz="1000"/>
              <a:t>Gendarmerie nationale : Personnels civils</a:t>
            </a:r>
          </a:p>
          <a:p>
            <a:pPr indent="-228600" algn="l">
              <a:buFont typeface="Arial" panose="020B0604020202020204" pitchFamily="34" charset="0"/>
              <a:buChar char="•"/>
            </a:pPr>
            <a:r>
              <a:rPr lang="en-US" sz="1000"/>
              <a:t>Office français de protection des réfugiés et apatrides</a:t>
            </a:r>
          </a:p>
          <a:p>
            <a:pPr indent="-228600" algn="l">
              <a:buFont typeface="Arial" panose="020B0604020202020204" pitchFamily="34" charset="0"/>
              <a:buChar char="•"/>
            </a:pPr>
            <a:r>
              <a:rPr lang="en-US" sz="1000"/>
              <a:t>École nationale supérieure de la police</a:t>
            </a:r>
          </a:p>
          <a:p>
            <a:pPr indent="-228600" algn="l">
              <a:buFont typeface="Arial" panose="020B0604020202020204" pitchFamily="34" charset="0"/>
              <a:buChar char="•"/>
            </a:pPr>
            <a:r>
              <a:rPr lang="en-US" sz="1000"/>
              <a:t>Agence nationale des titres sécurisés</a:t>
            </a:r>
          </a:p>
          <a:p>
            <a:pPr indent="-228600" algn="l">
              <a:buFont typeface="Arial" panose="020B0604020202020204" pitchFamily="34" charset="0"/>
              <a:buChar char="•"/>
            </a:pPr>
            <a:r>
              <a:rPr lang="en-US" sz="1000"/>
              <a:t>Conseil national des activités privées de sécurité</a:t>
            </a:r>
          </a:p>
          <a:p>
            <a:pPr indent="-228600" algn="l">
              <a:buFont typeface="Arial" panose="020B0604020202020204" pitchFamily="34" charset="0"/>
              <a:buChar char="•"/>
            </a:pPr>
            <a:r>
              <a:rPr lang="en-US" sz="1000"/>
              <a:t>Office Français de l’immigration et de l’intégration</a:t>
            </a:r>
          </a:p>
          <a:p>
            <a:pPr indent="-228600" algn="l">
              <a:buFont typeface="Arial" panose="020B0604020202020204" pitchFamily="34" charset="0"/>
              <a:buChar char="•"/>
            </a:pPr>
            <a:r>
              <a:rPr lang="en-US" sz="1000"/>
              <a:t>Agence des communications mobiles opérationnelles de sécurité et de secours</a:t>
            </a:r>
          </a:p>
          <a:p>
            <a:pPr indent="-228600" algn="l">
              <a:buFont typeface="Arial" panose="020B0604020202020204" pitchFamily="34" charset="0"/>
              <a:buChar char="•"/>
            </a:pPr>
            <a:r>
              <a:rPr lang="en-US" sz="1000"/>
              <a:t>Agence du numérique de la sécurité civile</a:t>
            </a:r>
          </a:p>
          <a:p>
            <a:pPr indent="-228600" algn="l">
              <a:buFont typeface="Arial" panose="020B0604020202020204" pitchFamily="34" charset="0"/>
              <a:buChar char="•"/>
            </a:pPr>
            <a:r>
              <a:rPr lang="en-US" sz="1000"/>
              <a:t>Ecole nationale supérieur des officiers des sapeurs pompiers</a:t>
            </a:r>
          </a:p>
          <a:p>
            <a:pPr indent="-228600" algn="l">
              <a:buFont typeface="Arial" panose="020B0604020202020204" pitchFamily="34" charset="0"/>
              <a:buChar char="•"/>
            </a:pPr>
            <a:r>
              <a:rPr lang="en-US" sz="1000"/>
              <a:t>Commission nationale des comptes de campagne et des finances publiques</a:t>
            </a:r>
          </a:p>
          <a:p>
            <a:pPr indent="-228600" algn="l">
              <a:buFont typeface="Arial" panose="020B0604020202020204" pitchFamily="34" charset="0"/>
              <a:buChar char="•"/>
            </a:pPr>
            <a:endParaRPr lang="en-US" sz="1000"/>
          </a:p>
          <a:p>
            <a:pPr indent="-228600" algn="l">
              <a:buFont typeface="Arial" panose="020B0604020202020204" pitchFamily="34" charset="0"/>
              <a:buChar char="•"/>
            </a:pPr>
            <a:endParaRPr lang="en-US" sz="1000"/>
          </a:p>
        </p:txBody>
      </p:sp>
    </p:spTree>
    <p:extLst>
      <p:ext uri="{BB962C8B-B14F-4D97-AF65-F5344CB8AC3E}">
        <p14:creationId xmlns:p14="http://schemas.microsoft.com/office/powerpoint/2010/main" val="3048907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8C31D1-2C77-BE7F-7E5F-32E32312CB0A}"/>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3DB4F5EC-644A-CB8C-942C-3F203F7EAE7F}"/>
              </a:ext>
            </a:extLst>
          </p:cNvPr>
          <p:cNvSpPr>
            <a:spLocks noGrp="1"/>
          </p:cNvSpPr>
          <p:nvPr>
            <p:ph type="ctrTitle"/>
          </p:nvPr>
        </p:nvSpPr>
        <p:spPr>
          <a:xfrm>
            <a:off x="1188069" y="381935"/>
            <a:ext cx="4008583" cy="5974414"/>
          </a:xfrm>
        </p:spPr>
        <p:txBody>
          <a:bodyPr vert="horz" lIns="91440" tIns="45720" rIns="91440" bIns="45720" rtlCol="0" anchor="ctr">
            <a:normAutofit/>
          </a:bodyPr>
          <a:lstStyle/>
          <a:p>
            <a:pPr algn="l"/>
            <a:r>
              <a:rPr lang="en-US" sz="5600" kern="1200">
                <a:solidFill>
                  <a:srgbClr val="FFFFFF"/>
                </a:solidFill>
                <a:latin typeface="+mj-lt"/>
                <a:ea typeface="+mj-ea"/>
                <a:cs typeface="+mj-cs"/>
              </a:rPr>
              <a:t>			Etapes contrat Facultatif</a:t>
            </a:r>
            <a:br>
              <a:rPr lang="en-US" sz="5600" kern="1200">
                <a:solidFill>
                  <a:srgbClr val="FFFFFF"/>
                </a:solidFill>
                <a:latin typeface="+mj-lt"/>
                <a:ea typeface="+mj-ea"/>
                <a:cs typeface="+mj-cs"/>
              </a:rPr>
            </a:br>
            <a:r>
              <a:rPr lang="en-US" sz="5600" kern="1200">
                <a:solidFill>
                  <a:srgbClr val="FFFFFF"/>
                </a:solidFill>
                <a:latin typeface="+mj-lt"/>
                <a:ea typeface="+mj-ea"/>
                <a:cs typeface="+mj-cs"/>
              </a:rPr>
              <a:t>					Ayants droit  </a:t>
            </a:r>
          </a:p>
        </p:txBody>
      </p:sp>
      <p:grpSp>
        <p:nvGrpSpPr>
          <p:cNvPr id="43" name="Group 4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4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4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Sous-titre 2">
            <a:extLst>
              <a:ext uri="{FF2B5EF4-FFF2-40B4-BE49-F238E27FC236}">
                <a16:creationId xmlns:a16="http://schemas.microsoft.com/office/drawing/2014/main" id="{CAC8FC4E-7F10-C4A7-0D63-4638C6E4914B}"/>
              </a:ext>
            </a:extLst>
          </p:cNvPr>
          <p:cNvSpPr>
            <a:spLocks noGrp="1"/>
          </p:cNvSpPr>
          <p:nvPr>
            <p:ph type="subTitle" idx="1"/>
          </p:nvPr>
        </p:nvSpPr>
        <p:spPr>
          <a:xfrm>
            <a:off x="6297233" y="518400"/>
            <a:ext cx="4771607" cy="5837949"/>
          </a:xfrm>
        </p:spPr>
        <p:txBody>
          <a:bodyPr vert="horz" lIns="91440" tIns="45720" rIns="91440" bIns="45720" rtlCol="0" anchor="ctr">
            <a:normAutofit/>
          </a:bodyPr>
          <a:lstStyle/>
          <a:p>
            <a:pPr indent="-228600" algn="l">
              <a:buFont typeface="Arial" panose="020B0604020202020204" pitchFamily="34" charset="0"/>
              <a:buChar char="•"/>
            </a:pPr>
            <a:r>
              <a:rPr lang="en-US" sz="2000">
                <a:solidFill>
                  <a:schemeClr val="tx1">
                    <a:alpha val="80000"/>
                  </a:schemeClr>
                </a:solidFill>
              </a:rPr>
              <a:t>Adhésion facultative et sur initiative de leur ouvrant droit</a:t>
            </a:r>
          </a:p>
          <a:p>
            <a:pPr indent="-228600" algn="l">
              <a:buFont typeface="Arial" panose="020B0604020202020204" pitchFamily="34" charset="0"/>
              <a:buChar char="•"/>
            </a:pPr>
            <a:endParaRPr lang="en-US" sz="2000">
              <a:solidFill>
                <a:schemeClr val="tx1">
                  <a:alpha val="80000"/>
                </a:schemeClr>
              </a:solidFill>
            </a:endParaRPr>
          </a:p>
          <a:p>
            <a:pPr indent="-228600" algn="l">
              <a:buFont typeface="Arial" panose="020B0604020202020204" pitchFamily="34" charset="0"/>
              <a:buChar char="•"/>
            </a:pPr>
            <a:r>
              <a:rPr lang="en-US" sz="2000">
                <a:solidFill>
                  <a:schemeClr val="tx1">
                    <a:alpha val="80000"/>
                  </a:schemeClr>
                </a:solidFill>
              </a:rPr>
              <a:t> - Au moment de son adhesion</a:t>
            </a:r>
          </a:p>
          <a:p>
            <a:pPr indent="-228600" algn="l">
              <a:buFont typeface="Arial" panose="020B0604020202020204" pitchFamily="34" charset="0"/>
              <a:buChar char="•"/>
            </a:pPr>
            <a:r>
              <a:rPr lang="en-US" sz="2000">
                <a:solidFill>
                  <a:schemeClr val="tx1">
                    <a:alpha val="80000"/>
                  </a:schemeClr>
                </a:solidFill>
              </a:rPr>
              <a:t>- A tout moment, sur demande auprès de la MGP. Les cotisations des ayants droit sont versées directement à la MGP </a:t>
            </a:r>
          </a:p>
        </p:txBody>
      </p:sp>
      <p:cxnSp>
        <p:nvCxnSpPr>
          <p:cNvPr id="48" name="Straight Connector 4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090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A2F1B3-9F16-10E5-4ABE-8B7394A9156F}"/>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55A1922-FB33-08A6-AAA6-7129841609BE}"/>
              </a:ext>
            </a:extLst>
          </p:cNvPr>
          <p:cNvSpPr>
            <a:spLocks noGrp="1"/>
          </p:cNvSpPr>
          <p:nvPr>
            <p:ph type="ctrTitle"/>
          </p:nvPr>
        </p:nvSpPr>
        <p:spPr>
          <a:xfrm>
            <a:off x="1245072" y="1289765"/>
            <a:ext cx="3651101" cy="4270963"/>
          </a:xfrm>
        </p:spPr>
        <p:txBody>
          <a:bodyPr vert="horz" lIns="91440" tIns="45720" rIns="91440" bIns="45720" rtlCol="0" anchor="ctr">
            <a:normAutofit/>
          </a:bodyPr>
          <a:lstStyle/>
          <a:p>
            <a:r>
              <a:rPr lang="en-US" sz="4300" kern="1200">
                <a:solidFill>
                  <a:srgbClr val="FFFFFF"/>
                </a:solidFill>
                <a:latin typeface="+mj-lt"/>
                <a:ea typeface="+mj-ea"/>
                <a:cs typeface="+mj-cs"/>
              </a:rPr>
              <a:t>			Etapes contrat Facultatif</a:t>
            </a:r>
            <a:br>
              <a:rPr lang="en-US" sz="4300" kern="1200">
                <a:solidFill>
                  <a:srgbClr val="FFFFFF"/>
                </a:solidFill>
                <a:latin typeface="+mj-lt"/>
                <a:ea typeface="+mj-ea"/>
                <a:cs typeface="+mj-cs"/>
              </a:rPr>
            </a:br>
            <a:r>
              <a:rPr lang="en-US" sz="4300" kern="1200">
                <a:solidFill>
                  <a:srgbClr val="FFFFFF"/>
                </a:solidFill>
                <a:latin typeface="+mj-lt"/>
                <a:ea typeface="+mj-ea"/>
                <a:cs typeface="+mj-cs"/>
              </a:rPr>
              <a:t>					Retraités</a:t>
            </a:r>
          </a:p>
        </p:txBody>
      </p:sp>
      <p:sp>
        <p:nvSpPr>
          <p:cNvPr id="4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4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Sous-titre 2">
            <a:extLst>
              <a:ext uri="{FF2B5EF4-FFF2-40B4-BE49-F238E27FC236}">
                <a16:creationId xmlns:a16="http://schemas.microsoft.com/office/drawing/2014/main" id="{B1EAAA67-3BCC-C9B5-DD94-3C073CF9D942}"/>
              </a:ext>
            </a:extLst>
          </p:cNvPr>
          <p:cNvSpPr>
            <a:spLocks noGrp="1"/>
          </p:cNvSpPr>
          <p:nvPr>
            <p:ph type="subTitle" idx="1"/>
          </p:nvPr>
        </p:nvSpPr>
        <p:spPr>
          <a:xfrm>
            <a:off x="6297233" y="518400"/>
            <a:ext cx="4771607" cy="5837949"/>
          </a:xfrm>
        </p:spPr>
        <p:txBody>
          <a:bodyPr vert="horz" lIns="91440" tIns="45720" rIns="91440" bIns="45720" rtlCol="0" anchor="ctr">
            <a:normAutofit/>
          </a:bodyPr>
          <a:lstStyle/>
          <a:p>
            <a:pPr indent="-228600" algn="l">
              <a:buFont typeface="Arial" panose="020B0604020202020204" pitchFamily="34" charset="0"/>
              <a:buChar char="•"/>
            </a:pPr>
            <a:r>
              <a:rPr lang="en-US" sz="2000">
                <a:solidFill>
                  <a:schemeClr val="tx1">
                    <a:alpha val="80000"/>
                  </a:schemeClr>
                </a:solidFill>
              </a:rPr>
              <a:t>Pas de Pré-affiliation automatique </a:t>
            </a:r>
          </a:p>
          <a:p>
            <a:pPr indent="-228600" algn="l">
              <a:buFont typeface="Arial" panose="020B0604020202020204" pitchFamily="34" charset="0"/>
              <a:buChar char="•"/>
            </a:pPr>
            <a:endParaRPr lang="en-US" sz="2000">
              <a:solidFill>
                <a:schemeClr val="tx1">
                  <a:alpha val="80000"/>
                </a:schemeClr>
              </a:solidFill>
            </a:endParaRPr>
          </a:p>
          <a:p>
            <a:pPr indent="-228600" algn="l">
              <a:buFont typeface="Arial" panose="020B0604020202020204" pitchFamily="34" charset="0"/>
              <a:buChar char="•"/>
            </a:pPr>
            <a:r>
              <a:rPr lang="en-US" sz="2000">
                <a:solidFill>
                  <a:schemeClr val="tx1">
                    <a:alpha val="80000"/>
                  </a:schemeClr>
                </a:solidFill>
              </a:rPr>
              <a:t> - démarche volontaire,</a:t>
            </a:r>
          </a:p>
          <a:p>
            <a:pPr marL="342900" indent="-228600" algn="l">
              <a:buFont typeface="Arial" panose="020B0604020202020204" pitchFamily="34" charset="0"/>
              <a:buChar char="•"/>
            </a:pPr>
            <a:r>
              <a:rPr lang="en-US" sz="2000">
                <a:solidFill>
                  <a:schemeClr val="tx1">
                    <a:alpha val="80000"/>
                  </a:schemeClr>
                </a:solidFill>
              </a:rPr>
              <a:t>Affiliation de paiement des cotisations directement auprès de la MGP. </a:t>
            </a:r>
          </a:p>
        </p:txBody>
      </p:sp>
      <p:sp>
        <p:nvSpPr>
          <p:cNvPr id="4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740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AC77AE-D79D-8D61-17DE-EDD74AF2AD70}"/>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41D6A06F-55C7-A48D-D6BD-751B3185B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Graphic 22">
            <a:extLst>
              <a:ext uri="{FF2B5EF4-FFF2-40B4-BE49-F238E27FC236}">
                <a16:creationId xmlns:a16="http://schemas.microsoft.com/office/drawing/2014/main" id="{10E5B774-2F83-8E6F-5E2F-D70A93474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43" name="Graphic 13">
            <a:extLst>
              <a:ext uri="{FF2B5EF4-FFF2-40B4-BE49-F238E27FC236}">
                <a16:creationId xmlns:a16="http://schemas.microsoft.com/office/drawing/2014/main" id="{79C580D9-B927-DF9D-D5A0-27B2416B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5" name="Graphic 15">
            <a:extLst>
              <a:ext uri="{FF2B5EF4-FFF2-40B4-BE49-F238E27FC236}">
                <a16:creationId xmlns:a16="http://schemas.microsoft.com/office/drawing/2014/main" id="{CE54274C-1DDF-7A7C-17EF-BF46ECDD6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47" name="Graphic 21">
            <a:extLst>
              <a:ext uri="{FF2B5EF4-FFF2-40B4-BE49-F238E27FC236}">
                <a16:creationId xmlns:a16="http://schemas.microsoft.com/office/drawing/2014/main" id="{056EE8A4-5B5A-33E7-DD3F-8909A9149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9" name="Graphic 12">
            <a:extLst>
              <a:ext uri="{FF2B5EF4-FFF2-40B4-BE49-F238E27FC236}">
                <a16:creationId xmlns:a16="http://schemas.microsoft.com/office/drawing/2014/main" id="{4169C540-3B42-97FA-BEF0-D32565646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51" name="Graphic 23">
            <a:extLst>
              <a:ext uri="{FF2B5EF4-FFF2-40B4-BE49-F238E27FC236}">
                <a16:creationId xmlns:a16="http://schemas.microsoft.com/office/drawing/2014/main" id="{D4448680-8145-F73E-2437-13CB8F947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53" name="Straight Connector 52">
            <a:extLst>
              <a:ext uri="{FF2B5EF4-FFF2-40B4-BE49-F238E27FC236}">
                <a16:creationId xmlns:a16="http://schemas.microsoft.com/office/drawing/2014/main" id="{EA0FFD5C-B3B1-7197-CB62-5FA0823862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AAF88C80-C4C7-5D67-C4F2-C5B6E911E45D}"/>
              </a:ext>
            </a:extLst>
          </p:cNvPr>
          <p:cNvSpPr>
            <a:spLocks noGrp="1"/>
          </p:cNvSpPr>
          <p:nvPr>
            <p:ph type="ctrTitle"/>
          </p:nvPr>
        </p:nvSpPr>
        <p:spPr>
          <a:xfrm>
            <a:off x="1413405" y="714642"/>
            <a:ext cx="9147175" cy="78607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Résiliation</a:t>
            </a:r>
            <a:r>
              <a:rPr lang="en-US" sz="4400" kern="1200" dirty="0">
                <a:solidFill>
                  <a:srgbClr val="FFFFFF"/>
                </a:solidFill>
                <a:latin typeface="+mj-lt"/>
                <a:ea typeface="+mj-ea"/>
                <a:cs typeface="+mj-cs"/>
              </a:rPr>
              <a:t> de </a:t>
            </a:r>
            <a:r>
              <a:rPr lang="en-US" sz="4400" kern="1200" dirty="0" err="1">
                <a:solidFill>
                  <a:srgbClr val="FFFFFF"/>
                </a:solidFill>
                <a:latin typeface="+mj-lt"/>
                <a:ea typeface="+mj-ea"/>
                <a:cs typeface="+mj-cs"/>
              </a:rPr>
              <a:t>votre</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mutuelle</a:t>
            </a:r>
            <a:r>
              <a:rPr lang="en-US" sz="4400" kern="1200" dirty="0">
                <a:solidFill>
                  <a:srgbClr val="FFFFFF"/>
                </a:solidFill>
                <a:latin typeface="+mj-lt"/>
                <a:ea typeface="+mj-ea"/>
                <a:cs typeface="+mj-cs"/>
              </a:rPr>
              <a:t> </a:t>
            </a:r>
          </a:p>
        </p:txBody>
      </p:sp>
      <p:sp>
        <p:nvSpPr>
          <p:cNvPr id="7" name="Sous-titre 2">
            <a:extLst>
              <a:ext uri="{FF2B5EF4-FFF2-40B4-BE49-F238E27FC236}">
                <a16:creationId xmlns:a16="http://schemas.microsoft.com/office/drawing/2014/main" id="{8EC40635-3110-0F06-CCB8-A92E3009B073}"/>
              </a:ext>
            </a:extLst>
          </p:cNvPr>
          <p:cNvSpPr>
            <a:spLocks noGrp="1"/>
          </p:cNvSpPr>
          <p:nvPr>
            <p:ph type="subTitle" idx="1"/>
          </p:nvPr>
        </p:nvSpPr>
        <p:spPr>
          <a:xfrm>
            <a:off x="1719402" y="2087984"/>
            <a:ext cx="9433145" cy="716003"/>
          </a:xfrm>
        </p:spPr>
        <p:txBody>
          <a:bodyPr vert="horz" lIns="91440" tIns="45720" rIns="91440" bIns="45720" rtlCol="0">
            <a:normAutofit lnSpcReduction="10000"/>
          </a:bodyPr>
          <a:lstStyle/>
          <a:p>
            <a:pPr indent="-228600" algn="l">
              <a:buFont typeface="Arial" panose="020B0604020202020204" pitchFamily="34" charset="0"/>
              <a:buChar char="•"/>
            </a:pPr>
            <a:r>
              <a:rPr lang="en-US" dirty="0" err="1"/>
              <a:t>Résiliation</a:t>
            </a:r>
            <a:r>
              <a:rPr lang="en-US" dirty="0"/>
              <a:t> </a:t>
            </a:r>
            <a:r>
              <a:rPr lang="en-US" dirty="0" err="1"/>
              <a:t>automatique</a:t>
            </a:r>
            <a:r>
              <a:rPr lang="en-US" dirty="0"/>
              <a:t> pour les agents de la MGP (</a:t>
            </a:r>
            <a:r>
              <a:rPr lang="en-US" dirty="0" err="1"/>
              <a:t>aucune</a:t>
            </a:r>
            <a:r>
              <a:rPr lang="en-US" dirty="0"/>
              <a:t> démarche à faire)</a:t>
            </a:r>
          </a:p>
        </p:txBody>
      </p:sp>
      <p:sp>
        <p:nvSpPr>
          <p:cNvPr id="8" name="ZoneTexte 7">
            <a:extLst>
              <a:ext uri="{FF2B5EF4-FFF2-40B4-BE49-F238E27FC236}">
                <a16:creationId xmlns:a16="http://schemas.microsoft.com/office/drawing/2014/main" id="{A08B81FE-D5B6-A3CC-BB8D-6C1C54EF132C}"/>
              </a:ext>
            </a:extLst>
          </p:cNvPr>
          <p:cNvSpPr txBox="1"/>
          <p:nvPr/>
        </p:nvSpPr>
        <p:spPr>
          <a:xfrm>
            <a:off x="1159812" y="3483567"/>
            <a:ext cx="4201328" cy="1200329"/>
          </a:xfrm>
          <a:prstGeom prst="rect">
            <a:avLst/>
          </a:prstGeom>
          <a:noFill/>
        </p:spPr>
        <p:txBody>
          <a:bodyPr wrap="square" rtlCol="0">
            <a:spAutoFit/>
          </a:bodyPr>
          <a:lstStyle/>
          <a:p>
            <a:pPr marL="0" indent="0">
              <a:buNone/>
            </a:pPr>
            <a:r>
              <a:rPr lang="fr-FR" dirty="0"/>
              <a:t>Contrat d'une durée supérieure à un an</a:t>
            </a:r>
          </a:p>
          <a:p>
            <a:pPr marL="0" indent="0">
              <a:buNone/>
            </a:pPr>
            <a:r>
              <a:rPr lang="fr-FR" dirty="0"/>
              <a:t>​</a:t>
            </a:r>
          </a:p>
          <a:p>
            <a:pPr marL="0" indent="0">
              <a:buNone/>
            </a:pPr>
            <a:r>
              <a:rPr lang="fr-FR" dirty="0"/>
              <a:t>Possibilité de résiliation à tout moment</a:t>
            </a:r>
          </a:p>
          <a:p>
            <a:pPr marL="0" indent="0">
              <a:buNone/>
            </a:pPr>
            <a:r>
              <a:rPr lang="fr-FR" dirty="0"/>
              <a:t>Délai de préavis d'un mois.</a:t>
            </a:r>
          </a:p>
        </p:txBody>
      </p:sp>
      <p:sp>
        <p:nvSpPr>
          <p:cNvPr id="9" name="ZoneTexte 8">
            <a:extLst>
              <a:ext uri="{FF2B5EF4-FFF2-40B4-BE49-F238E27FC236}">
                <a16:creationId xmlns:a16="http://schemas.microsoft.com/office/drawing/2014/main" id="{BE5C81E3-84AF-60B6-CA14-4986D0108948}"/>
              </a:ext>
            </a:extLst>
          </p:cNvPr>
          <p:cNvSpPr txBox="1"/>
          <p:nvPr/>
        </p:nvSpPr>
        <p:spPr>
          <a:xfrm>
            <a:off x="6830862" y="3457108"/>
            <a:ext cx="4408226" cy="1477328"/>
          </a:xfrm>
          <a:prstGeom prst="rect">
            <a:avLst/>
          </a:prstGeom>
          <a:noFill/>
        </p:spPr>
        <p:txBody>
          <a:bodyPr wrap="square" rtlCol="0">
            <a:spAutoFit/>
          </a:bodyPr>
          <a:lstStyle/>
          <a:p>
            <a:r>
              <a:rPr lang="fr-FR" dirty="0"/>
              <a:t>Contrat de moins d’un an d’existence </a:t>
            </a:r>
          </a:p>
          <a:p>
            <a:endParaRPr lang="fr-FR" dirty="0"/>
          </a:p>
          <a:p>
            <a:r>
              <a:rPr lang="fr-FR" dirty="0"/>
              <a:t>Résiliation à partir du 1</a:t>
            </a:r>
            <a:r>
              <a:rPr lang="fr-FR" baseline="30000" dirty="0"/>
              <a:t>er</a:t>
            </a:r>
            <a:r>
              <a:rPr lang="fr-FR" dirty="0"/>
              <a:t> anniversaire du contrat à tout moment.</a:t>
            </a:r>
          </a:p>
          <a:p>
            <a:r>
              <a:rPr lang="fr-FR" dirty="0"/>
              <a:t>Préavis de 2 mois.</a:t>
            </a:r>
          </a:p>
        </p:txBody>
      </p:sp>
      <p:sp>
        <p:nvSpPr>
          <p:cNvPr id="10" name="ZoneTexte 9">
            <a:extLst>
              <a:ext uri="{FF2B5EF4-FFF2-40B4-BE49-F238E27FC236}">
                <a16:creationId xmlns:a16="http://schemas.microsoft.com/office/drawing/2014/main" id="{603BE81F-F092-1673-56ED-C759A0F83F64}"/>
              </a:ext>
            </a:extLst>
          </p:cNvPr>
          <p:cNvSpPr txBox="1"/>
          <p:nvPr/>
        </p:nvSpPr>
        <p:spPr>
          <a:xfrm>
            <a:off x="2677391" y="6055527"/>
            <a:ext cx="10044752" cy="646331"/>
          </a:xfrm>
          <a:prstGeom prst="rect">
            <a:avLst/>
          </a:prstGeom>
          <a:noFill/>
        </p:spPr>
        <p:txBody>
          <a:bodyPr wrap="square" rtlCol="0">
            <a:spAutoFit/>
          </a:bodyPr>
          <a:lstStyle/>
          <a:p>
            <a:r>
              <a:rPr lang="fr-FR" dirty="0"/>
              <a:t>Vérifier la durée du contrat actuel pour connaître le délai de préavis. </a:t>
            </a:r>
          </a:p>
          <a:p>
            <a:r>
              <a:rPr lang="fr-FR" dirty="0"/>
              <a:t>Toujours demander une fin de couverture au dernier jour du mois</a:t>
            </a:r>
          </a:p>
        </p:txBody>
      </p:sp>
    </p:spTree>
    <p:extLst>
      <p:ext uri="{BB962C8B-B14F-4D97-AF65-F5344CB8AC3E}">
        <p14:creationId xmlns:p14="http://schemas.microsoft.com/office/powerpoint/2010/main" val="3709832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07A198-DEAA-A856-FC21-0A30091EB8CC}"/>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C2079F03-0687-37F1-AE69-2E324824EB63}"/>
              </a:ext>
            </a:extLst>
          </p:cNvPr>
          <p:cNvSpPr>
            <a:spLocks noGrp="1"/>
          </p:cNvSpPr>
          <p:nvPr>
            <p:ph type="ctrTitle"/>
          </p:nvPr>
        </p:nvSpPr>
        <p:spPr>
          <a:xfrm>
            <a:off x="-1343923" y="1435401"/>
            <a:ext cx="4412419" cy="3626217"/>
          </a:xfrm>
        </p:spPr>
        <p:txBody>
          <a:bodyPr vert="horz" lIns="91440" tIns="45720" rIns="91440" bIns="45720" rtlCol="0" anchor="t">
            <a:normAutofit/>
          </a:bodyPr>
          <a:lstStyle/>
          <a:p>
            <a:pPr algn="r"/>
            <a:r>
              <a:rPr lang="en-US" sz="8000" kern="1200" dirty="0">
                <a:solidFill>
                  <a:srgbClr val="FFFFFF"/>
                </a:solidFill>
                <a:latin typeface="+mj-lt"/>
                <a:ea typeface="+mj-ea"/>
                <a:cs typeface="+mj-cs"/>
              </a:rPr>
              <a:t>			</a:t>
            </a:r>
            <a:r>
              <a:rPr lang="en-US" sz="8000" dirty="0">
                <a:solidFill>
                  <a:srgbClr val="FFFFFF"/>
                </a:solidFill>
              </a:rPr>
              <a:t>D</a:t>
            </a:r>
            <a:r>
              <a:rPr lang="en-US" sz="8000" kern="1200" dirty="0">
                <a:solidFill>
                  <a:srgbClr val="FFFFFF"/>
                </a:solidFill>
                <a:latin typeface="+mj-lt"/>
                <a:ea typeface="+mj-ea"/>
                <a:cs typeface="+mj-cs"/>
              </a:rPr>
              <a:t>ates </a:t>
            </a:r>
          </a:p>
        </p:txBody>
      </p:sp>
      <p:cxnSp>
        <p:nvCxnSpPr>
          <p:cNvPr id="43" name="Straight Connector 4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D6F313F1-6310-DA60-913A-E86D69C27ACC}"/>
              </a:ext>
            </a:extLst>
          </p:cNvPr>
          <p:cNvPicPr>
            <a:picLocks noChangeAspect="1"/>
          </p:cNvPicPr>
          <p:nvPr/>
        </p:nvPicPr>
        <p:blipFill>
          <a:blip r:embed="rId2"/>
          <a:stretch>
            <a:fillRect/>
          </a:stretch>
        </p:blipFill>
        <p:spPr>
          <a:xfrm>
            <a:off x="4558748" y="178972"/>
            <a:ext cx="7500730" cy="6695238"/>
          </a:xfrm>
          <a:prstGeom prst="rect">
            <a:avLst/>
          </a:prstGeom>
        </p:spPr>
      </p:pic>
      <p:grpSp>
        <p:nvGrpSpPr>
          <p:cNvPr id="45" name="Group 44">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4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4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3005703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7591BC-BD46-CC79-8F88-A41992201AD1}"/>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DE2E8FE-B87B-430D-9722-167B5E2C2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3" name="Picture 42" descr="Outils de travail sur un banc">
            <a:extLst>
              <a:ext uri="{FF2B5EF4-FFF2-40B4-BE49-F238E27FC236}">
                <a16:creationId xmlns:a16="http://schemas.microsoft.com/office/drawing/2014/main" id="{A3ED8EF9-2697-785D-E66A-641D436342A6}"/>
              </a:ext>
            </a:extLst>
          </p:cNvPr>
          <p:cNvPicPr>
            <a:picLocks noChangeAspect="1"/>
          </p:cNvPicPr>
          <p:nvPr/>
        </p:nvPicPr>
        <p:blipFill>
          <a:blip r:embed="rId2">
            <a:duotone>
              <a:schemeClr val="accent1">
                <a:shade val="45000"/>
                <a:satMod val="135000"/>
              </a:schemeClr>
              <a:prstClr val="white"/>
            </a:duotone>
            <a:alphaModFix amt="35000"/>
          </a:blip>
          <a:srcRect t="12907" b="2823"/>
          <a:stretch>
            <a:fillRect/>
          </a:stretch>
        </p:blipFill>
        <p:spPr>
          <a:xfrm>
            <a:off x="20" y="10"/>
            <a:ext cx="12191981" cy="6857989"/>
          </a:xfrm>
          <a:prstGeom prst="rect">
            <a:avLst/>
          </a:prstGeom>
        </p:spPr>
      </p:pic>
      <p:sp>
        <p:nvSpPr>
          <p:cNvPr id="2" name="Titre 1">
            <a:extLst>
              <a:ext uri="{FF2B5EF4-FFF2-40B4-BE49-F238E27FC236}">
                <a16:creationId xmlns:a16="http://schemas.microsoft.com/office/drawing/2014/main" id="{23089B20-D2B0-9BD5-8F73-D80ED1B12B50}"/>
              </a:ext>
            </a:extLst>
          </p:cNvPr>
          <p:cNvSpPr>
            <a:spLocks noGrp="1"/>
          </p:cNvSpPr>
          <p:nvPr>
            <p:ph type="ctrTitle"/>
          </p:nvPr>
        </p:nvSpPr>
        <p:spPr>
          <a:xfrm>
            <a:off x="-861049" y="1563076"/>
            <a:ext cx="4626709" cy="5122985"/>
          </a:xfrm>
        </p:spPr>
        <p:txBody>
          <a:bodyPr vert="horz" lIns="91440" tIns="45720" rIns="91440" bIns="45720" rtlCol="0" anchor="t">
            <a:normAutofit/>
          </a:bodyPr>
          <a:lstStyle/>
          <a:p>
            <a:pPr algn="r"/>
            <a:r>
              <a:rPr lang="en-US" sz="6200" dirty="0">
                <a:solidFill>
                  <a:srgbClr val="FFFFFF"/>
                </a:solidFill>
              </a:rPr>
              <a:t>		</a:t>
            </a:r>
            <a:r>
              <a:rPr lang="en-US" sz="4800" kern="1200" dirty="0" err="1">
                <a:solidFill>
                  <a:srgbClr val="FFFFFF"/>
                </a:solidFill>
                <a:latin typeface="+mj-lt"/>
                <a:ea typeface="+mj-ea"/>
                <a:cs typeface="+mj-cs"/>
              </a:rPr>
              <a:t>Outils</a:t>
            </a:r>
            <a:r>
              <a:rPr lang="en-US" sz="4800" kern="1200" dirty="0">
                <a:solidFill>
                  <a:srgbClr val="FFFFFF"/>
                </a:solidFill>
                <a:latin typeface="+mj-lt"/>
                <a:ea typeface="+mj-ea"/>
                <a:cs typeface="+mj-cs"/>
              </a:rPr>
              <a:t> pour </a:t>
            </a:r>
            <a:r>
              <a:rPr lang="en-US" sz="4800" kern="1200" dirty="0" err="1">
                <a:solidFill>
                  <a:srgbClr val="FFFFFF"/>
                </a:solidFill>
                <a:latin typeface="+mj-lt"/>
                <a:ea typeface="+mj-ea"/>
                <a:cs typeface="+mj-cs"/>
              </a:rPr>
              <a:t>vous</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accompagner</a:t>
            </a:r>
            <a:r>
              <a:rPr lang="en-US" sz="4800" kern="1200" dirty="0">
                <a:solidFill>
                  <a:srgbClr val="FFFFFF"/>
                </a:solidFill>
                <a:latin typeface="+mj-lt"/>
                <a:ea typeface="+mj-ea"/>
                <a:cs typeface="+mj-cs"/>
              </a:rPr>
              <a:t> </a:t>
            </a:r>
            <a:endParaRPr lang="en-US" sz="6200" kern="1200" dirty="0">
              <a:solidFill>
                <a:srgbClr val="FFFFFF"/>
              </a:solidFill>
              <a:latin typeface="+mj-lt"/>
              <a:ea typeface="+mj-ea"/>
              <a:cs typeface="+mj-cs"/>
            </a:endParaRPr>
          </a:p>
        </p:txBody>
      </p:sp>
      <p:sp>
        <p:nvSpPr>
          <p:cNvPr id="8" name="Sous-titre 7">
            <a:extLst>
              <a:ext uri="{FF2B5EF4-FFF2-40B4-BE49-F238E27FC236}">
                <a16:creationId xmlns:a16="http://schemas.microsoft.com/office/drawing/2014/main" id="{7E8B8969-32FB-D248-E73C-B78DD1A11924}"/>
              </a:ext>
            </a:extLst>
          </p:cNvPr>
          <p:cNvSpPr>
            <a:spLocks noGrp="1"/>
          </p:cNvSpPr>
          <p:nvPr>
            <p:ph type="subTitle" idx="1"/>
          </p:nvPr>
        </p:nvSpPr>
        <p:spPr>
          <a:xfrm>
            <a:off x="5792994" y="1590840"/>
            <a:ext cx="5672176" cy="5095221"/>
          </a:xfrm>
        </p:spPr>
        <p:txBody>
          <a:bodyPr>
            <a:normAutofit/>
          </a:bodyPr>
          <a:lstStyle/>
          <a:p>
            <a:pPr algn="l"/>
            <a:r>
              <a:rPr lang="fr-FR" sz="3600" dirty="0">
                <a:solidFill>
                  <a:srgbClr val="FFFFFF"/>
                </a:solidFill>
              </a:rPr>
              <a:t>Site internet : </a:t>
            </a:r>
          </a:p>
          <a:p>
            <a:pPr algn="l"/>
            <a:r>
              <a:rPr lang="fr-FR" sz="3600" dirty="0">
                <a:solidFill>
                  <a:srgbClr val="FFFFFF"/>
                </a:solidFill>
              </a:rPr>
              <a:t>https://www.mgp.fr/psc-mi</a:t>
            </a:r>
          </a:p>
        </p:txBody>
      </p:sp>
      <p:cxnSp>
        <p:nvCxnSpPr>
          <p:cNvPr id="51" name="Straight Connector 5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45F0EC-0EA1-247B-8D30-00C7EC0E0E04}"/>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8A81AE0-4946-4D18-898D-2504ABC6D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5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4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ZoneTexte 14">
            <a:extLst>
              <a:ext uri="{FF2B5EF4-FFF2-40B4-BE49-F238E27FC236}">
                <a16:creationId xmlns:a16="http://schemas.microsoft.com/office/drawing/2014/main" id="{80A80AC4-65C7-2C49-C9D0-EEC32461D5DC}"/>
              </a:ext>
            </a:extLst>
          </p:cNvPr>
          <p:cNvSpPr txBox="1"/>
          <p:nvPr/>
        </p:nvSpPr>
        <p:spPr>
          <a:xfrm>
            <a:off x="2040962" y="5644603"/>
            <a:ext cx="6960524" cy="598516"/>
          </a:xfrm>
          <a:prstGeom prst="rect">
            <a:avLst/>
          </a:prstGeom>
        </p:spPr>
        <p:txBody>
          <a:bodyPr vert="horz" lIns="91440" tIns="45720" rIns="91440" bIns="45720" rtlCol="0" anchor="ctr">
            <a:normAutofit/>
          </a:bodyPr>
          <a:lstStyle/>
          <a:p>
            <a:pPr algn="ctr">
              <a:lnSpc>
                <a:spcPct val="90000"/>
              </a:lnSpc>
              <a:spcBef>
                <a:spcPts val="1000"/>
              </a:spcBef>
            </a:pPr>
            <a:r>
              <a:rPr lang="en-US" sz="2000" kern="1200">
                <a:solidFill>
                  <a:schemeClr val="bg1"/>
                </a:solidFill>
                <a:latin typeface="+mn-lt"/>
                <a:ea typeface="+mn-ea"/>
                <a:cs typeface="+mn-cs"/>
              </a:rPr>
              <a:t>Garanties  socle + options </a:t>
            </a:r>
          </a:p>
        </p:txBody>
      </p:sp>
      <p:pic>
        <p:nvPicPr>
          <p:cNvPr id="11" name="Image 10" descr="Une image contenant texte, capture d’écran, Parallèle, nombre&#10;&#10;Le contenu généré par l’IA peut être incorrect.">
            <a:extLst>
              <a:ext uri="{FF2B5EF4-FFF2-40B4-BE49-F238E27FC236}">
                <a16:creationId xmlns:a16="http://schemas.microsoft.com/office/drawing/2014/main" id="{7A262D01-D077-351A-3ACE-1D6DFD80B8B0}"/>
              </a:ext>
            </a:extLst>
          </p:cNvPr>
          <p:cNvPicPr>
            <a:picLocks noChangeAspect="1"/>
          </p:cNvPicPr>
          <p:nvPr/>
        </p:nvPicPr>
        <p:blipFill>
          <a:blip r:embed="rId2">
            <a:extLst>
              <a:ext uri="{28A0092B-C50C-407E-A947-70E740481C1C}">
                <a14:useLocalDpi xmlns:a14="http://schemas.microsoft.com/office/drawing/2010/main" val="0"/>
              </a:ext>
            </a:extLst>
          </a:blip>
          <a:srcRect t="2160" b="13810"/>
          <a:stretch>
            <a:fillRect/>
          </a:stretch>
        </p:blipFill>
        <p:spPr>
          <a:xfrm>
            <a:off x="6392710" y="543963"/>
            <a:ext cx="5539409" cy="5029722"/>
          </a:xfrm>
          <a:prstGeom prst="rect">
            <a:avLst/>
          </a:prstGeom>
        </p:spPr>
      </p:pic>
      <p:pic>
        <p:nvPicPr>
          <p:cNvPr id="9" name="Image 8" descr="Une image contenant texte, capture d’écran, Parallèle, nombre&#10;&#10;Le contenu généré par l’IA peut être incorrect.">
            <a:extLst>
              <a:ext uri="{FF2B5EF4-FFF2-40B4-BE49-F238E27FC236}">
                <a16:creationId xmlns:a16="http://schemas.microsoft.com/office/drawing/2014/main" id="{0843D302-E356-E791-ADD4-36DD3A9291F3}"/>
              </a:ext>
            </a:extLst>
          </p:cNvPr>
          <p:cNvPicPr>
            <a:picLocks noChangeAspect="1"/>
          </p:cNvPicPr>
          <p:nvPr/>
        </p:nvPicPr>
        <p:blipFill>
          <a:blip r:embed="rId3">
            <a:extLst>
              <a:ext uri="{28A0092B-C50C-407E-A947-70E740481C1C}">
                <a14:useLocalDpi xmlns:a14="http://schemas.microsoft.com/office/drawing/2010/main" val="0"/>
              </a:ext>
            </a:extLst>
          </a:blip>
          <a:srcRect r="3" b="16526"/>
          <a:stretch>
            <a:fillRect/>
          </a:stretch>
        </p:blipFill>
        <p:spPr>
          <a:xfrm>
            <a:off x="150936" y="299257"/>
            <a:ext cx="6090838" cy="5073364"/>
          </a:xfrm>
          <a:prstGeom prst="rect">
            <a:avLst/>
          </a:prstGeom>
        </p:spPr>
      </p:pic>
    </p:spTree>
    <p:extLst>
      <p:ext uri="{BB962C8B-B14F-4D97-AF65-F5344CB8AC3E}">
        <p14:creationId xmlns:p14="http://schemas.microsoft.com/office/powerpoint/2010/main" val="113672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A7956D19-800C-6284-378A-4C46B81DA2D4}"/>
              </a:ext>
            </a:extLst>
          </p:cNvPr>
          <p:cNvSpPr>
            <a:spLocks noGrp="1"/>
          </p:cNvSpPr>
          <p:nvPr>
            <p:ph type="title"/>
          </p:nvPr>
        </p:nvSpPr>
        <p:spPr>
          <a:xfrm>
            <a:off x="1301261" y="590062"/>
            <a:ext cx="5409655" cy="2838938"/>
          </a:xfrm>
        </p:spPr>
        <p:txBody>
          <a:bodyPr vert="horz" lIns="91440" tIns="45720" rIns="91440" bIns="45720" rtlCol="0" anchor="b">
            <a:normAutofit/>
          </a:bodyPr>
          <a:lstStyle/>
          <a:p>
            <a:r>
              <a:rPr lang="en-US" sz="5600" kern="1200">
                <a:solidFill>
                  <a:srgbClr val="FFFFFF"/>
                </a:solidFill>
                <a:latin typeface="+mj-lt"/>
                <a:ea typeface="+mj-ea"/>
                <a:cs typeface="+mj-cs"/>
              </a:rPr>
              <a:t>Le contrat Santé est obligatoire </a:t>
            </a:r>
          </a:p>
        </p:txBody>
      </p:sp>
      <p:sp>
        <p:nvSpPr>
          <p:cNvPr id="3" name="Espace réservé du contenu 2">
            <a:extLst>
              <a:ext uri="{FF2B5EF4-FFF2-40B4-BE49-F238E27FC236}">
                <a16:creationId xmlns:a16="http://schemas.microsoft.com/office/drawing/2014/main" id="{8AEFC4A1-1003-6D1F-62BD-C1FF106CEA4F}"/>
              </a:ext>
            </a:extLst>
          </p:cNvPr>
          <p:cNvSpPr>
            <a:spLocks noGrp="1"/>
          </p:cNvSpPr>
          <p:nvPr>
            <p:ph idx="1"/>
          </p:nvPr>
        </p:nvSpPr>
        <p:spPr>
          <a:xfrm>
            <a:off x="5642044" y="4698614"/>
            <a:ext cx="5088650" cy="1198120"/>
          </a:xfrm>
        </p:spPr>
        <p:txBody>
          <a:bodyPr vert="horz" lIns="91440" tIns="45720" rIns="91440" bIns="45720" rtlCol="0">
            <a:normAutofit/>
          </a:bodyPr>
          <a:lstStyle/>
          <a:p>
            <a:pPr marL="0" indent="0" algn="r">
              <a:buNone/>
            </a:pPr>
            <a:r>
              <a:rPr lang="en-US" sz="2000" kern="1200">
                <a:solidFill>
                  <a:srgbClr val="FFFFFF"/>
                </a:solidFill>
                <a:latin typeface="+mn-lt"/>
                <a:ea typeface="+mn-ea"/>
                <a:cs typeface="+mn-cs"/>
              </a:rPr>
              <a:t>Pour tous les agents de ces directions le contrat Complémentaire santé est OBLIGATOIRE ,</a:t>
            </a:r>
          </a:p>
        </p:txBody>
      </p:sp>
      <p:sp>
        <p:nvSpPr>
          <p:cNvPr id="8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8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8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89" name="Straight Connector 8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35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CB9B8A-4FB3-E211-37AB-4F0126231998}"/>
            </a:ext>
          </a:extLst>
        </p:cNvPr>
        <p:cNvGrpSpPr/>
        <p:nvPr/>
      </p:nvGrpSpPr>
      <p:grpSpPr>
        <a:xfrm>
          <a:off x="0" y="0"/>
          <a:ext cx="0" cy="0"/>
          <a:chOff x="0" y="0"/>
          <a:chExt cx="0" cy="0"/>
        </a:xfrm>
      </p:grpSpPr>
      <p:sp>
        <p:nvSpPr>
          <p:cNvPr id="68" name="Rectangle 67">
            <a:extLst>
              <a:ext uri="{FF2B5EF4-FFF2-40B4-BE49-F238E27FC236}">
                <a16:creationId xmlns:a16="http://schemas.microsoft.com/office/drawing/2014/main" id="{35C36DB0-DC4B-EA38-C0AE-517BC190E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F286452A-52F5-193D-16E7-F6E11FC10157}"/>
              </a:ext>
            </a:extLst>
          </p:cNvPr>
          <p:cNvSpPr>
            <a:spLocks noGrp="1"/>
          </p:cNvSpPr>
          <p:nvPr>
            <p:ph type="ctrTitle"/>
          </p:nvPr>
        </p:nvSpPr>
        <p:spPr>
          <a:xfrm>
            <a:off x="3513551" y="171450"/>
            <a:ext cx="4626709" cy="755476"/>
          </a:xfrm>
        </p:spPr>
        <p:txBody>
          <a:bodyPr anchor="t">
            <a:noAutofit/>
          </a:bodyPr>
          <a:lstStyle/>
          <a:p>
            <a:pPr algn="l"/>
            <a:r>
              <a:rPr lang="fr-FR" sz="4000" dirty="0">
                <a:solidFill>
                  <a:srgbClr val="FFFFFF"/>
                </a:solidFill>
              </a:rPr>
              <a:t>Santé et prévoyance </a:t>
            </a:r>
          </a:p>
        </p:txBody>
      </p:sp>
      <p:cxnSp>
        <p:nvCxnSpPr>
          <p:cNvPr id="70" name="Straight Connector 69">
            <a:extLst>
              <a:ext uri="{FF2B5EF4-FFF2-40B4-BE49-F238E27FC236}">
                <a16:creationId xmlns:a16="http://schemas.microsoft.com/office/drawing/2014/main" id="{D4094F1C-EAF8-B107-34B8-3307FDD0DF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F2D24AF0-5DEE-DA6D-377C-D036E835F575}"/>
              </a:ext>
            </a:extLst>
          </p:cNvPr>
          <p:cNvSpPr txBox="1"/>
          <p:nvPr/>
        </p:nvSpPr>
        <p:spPr>
          <a:xfrm>
            <a:off x="727075" y="1876454"/>
            <a:ext cx="4980723" cy="4524315"/>
          </a:xfrm>
          <a:prstGeom prst="rect">
            <a:avLst/>
          </a:prstGeom>
          <a:noFill/>
        </p:spPr>
        <p:txBody>
          <a:bodyPr wrap="square">
            <a:spAutoFit/>
          </a:bodyPr>
          <a:lstStyle/>
          <a:p>
            <a:pPr algn="ctr"/>
            <a:r>
              <a:rPr lang="fr-FR" sz="2400" dirty="0"/>
              <a:t>Santé </a:t>
            </a:r>
          </a:p>
          <a:p>
            <a:pPr algn="ctr"/>
            <a:endParaRPr lang="fr-FR" sz="2400" dirty="0"/>
          </a:p>
          <a:p>
            <a:pPr algn="ctr"/>
            <a:endParaRPr lang="fr-FR" sz="2400" dirty="0"/>
          </a:p>
          <a:p>
            <a:r>
              <a:rPr lang="fr-FR" sz="2400" dirty="0"/>
              <a:t>Prendre soin de sa santé, prise en charge des frais : </a:t>
            </a:r>
          </a:p>
          <a:p>
            <a:pPr marL="0" indent="0">
              <a:buNone/>
            </a:pPr>
            <a:r>
              <a:rPr lang="fr-FR" sz="2400" dirty="0"/>
              <a:t>	- Consultations</a:t>
            </a:r>
          </a:p>
          <a:p>
            <a:pPr marL="0" indent="0">
              <a:buNone/>
            </a:pPr>
            <a:r>
              <a:rPr lang="fr-FR" sz="2400" dirty="0"/>
              <a:t>	- Achat de médicaments</a:t>
            </a:r>
          </a:p>
          <a:p>
            <a:pPr marL="0" indent="0">
              <a:buNone/>
            </a:pPr>
            <a:r>
              <a:rPr lang="fr-FR" sz="2400" dirty="0"/>
              <a:t>	- Dispositifs médicaux</a:t>
            </a:r>
          </a:p>
          <a:p>
            <a:pPr marL="0" indent="0">
              <a:buNone/>
            </a:pPr>
            <a:r>
              <a:rPr lang="fr-FR" sz="2400" dirty="0"/>
              <a:t>	- Frais Hospitalisation</a:t>
            </a:r>
          </a:p>
          <a:p>
            <a:pPr marL="0" indent="0">
              <a:buNone/>
            </a:pPr>
            <a:r>
              <a:rPr lang="fr-FR" sz="2400" dirty="0"/>
              <a:t>	- Frais optique, dentaire, audio </a:t>
            </a:r>
          </a:p>
          <a:p>
            <a:pPr marL="0" indent="0">
              <a:buNone/>
            </a:pPr>
            <a:r>
              <a:rPr lang="fr-FR" sz="2400" dirty="0"/>
              <a:t>	- Médecine douce …</a:t>
            </a:r>
          </a:p>
        </p:txBody>
      </p:sp>
      <p:sp>
        <p:nvSpPr>
          <p:cNvPr id="6" name="Espace réservé du contenu 5">
            <a:extLst>
              <a:ext uri="{FF2B5EF4-FFF2-40B4-BE49-F238E27FC236}">
                <a16:creationId xmlns:a16="http://schemas.microsoft.com/office/drawing/2014/main" id="{B481A942-63BD-5713-C1EB-871453E31EB8}"/>
              </a:ext>
            </a:extLst>
          </p:cNvPr>
          <p:cNvSpPr>
            <a:spLocks noGrp="1"/>
          </p:cNvSpPr>
          <p:nvPr>
            <p:ph type="subTitle" idx="1"/>
          </p:nvPr>
        </p:nvSpPr>
        <p:spPr>
          <a:xfrm>
            <a:off x="5799557" y="1876454"/>
            <a:ext cx="5665368" cy="4810096"/>
          </a:xfrm>
        </p:spPr>
        <p:txBody>
          <a:bodyPr>
            <a:normAutofit/>
          </a:bodyPr>
          <a:lstStyle/>
          <a:p>
            <a:r>
              <a:rPr lang="fr-FR" dirty="0"/>
              <a:t>Prévoyance</a:t>
            </a:r>
          </a:p>
          <a:p>
            <a:endParaRPr lang="fr-FR" dirty="0"/>
          </a:p>
          <a:p>
            <a:pPr algn="l"/>
            <a:endParaRPr lang="fr-FR" dirty="0"/>
          </a:p>
          <a:p>
            <a:pPr algn="l"/>
            <a:r>
              <a:rPr lang="fr-FR" dirty="0"/>
              <a:t>Indemnisation en cas de maladie prolongée ou de décès: </a:t>
            </a:r>
          </a:p>
          <a:p>
            <a:pPr marL="0" indent="0" algn="l">
              <a:buNone/>
            </a:pPr>
            <a:r>
              <a:rPr lang="fr-FR" dirty="0"/>
              <a:t>	- Maintien de salaire </a:t>
            </a:r>
          </a:p>
          <a:p>
            <a:pPr marL="0" indent="0" algn="l">
              <a:buNone/>
            </a:pPr>
            <a:r>
              <a:rPr lang="fr-FR" dirty="0"/>
              <a:t>	- Invalidité</a:t>
            </a:r>
          </a:p>
          <a:p>
            <a:pPr marL="0" indent="0" algn="l">
              <a:buNone/>
            </a:pPr>
            <a:r>
              <a:rPr lang="fr-FR" dirty="0"/>
              <a:t>	- Décès</a:t>
            </a:r>
          </a:p>
          <a:p>
            <a:pPr marL="0" indent="0">
              <a:buNone/>
            </a:pPr>
            <a:r>
              <a:rPr lang="fr-FR" dirty="0"/>
              <a:t>	</a:t>
            </a:r>
          </a:p>
        </p:txBody>
      </p:sp>
    </p:spTree>
    <p:extLst>
      <p:ext uri="{BB962C8B-B14F-4D97-AF65-F5344CB8AC3E}">
        <p14:creationId xmlns:p14="http://schemas.microsoft.com/office/powerpoint/2010/main" val="36115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D45B796-A5F6-2E74-33DA-C2A4DF4851A2}"/>
              </a:ext>
            </a:extLst>
          </p:cNvPr>
          <p:cNvSpPr>
            <a:spLocks noGrp="1"/>
          </p:cNvSpPr>
          <p:nvPr>
            <p:ph type="title"/>
          </p:nvPr>
        </p:nvSpPr>
        <p:spPr>
          <a:xfrm>
            <a:off x="838200" y="620742"/>
            <a:ext cx="10515600" cy="1325563"/>
          </a:xfrm>
        </p:spPr>
        <p:txBody>
          <a:bodyPr vert="horz" lIns="91440" tIns="45720" rIns="91440" bIns="45720" rtlCol="0" anchor="ctr">
            <a:normAutofit/>
          </a:bodyPr>
          <a:lstStyle/>
          <a:p>
            <a:r>
              <a:rPr lang="en-US" kern="1200">
                <a:solidFill>
                  <a:srgbClr val="FFFFFF"/>
                </a:solidFill>
                <a:latin typeface="+mj-lt"/>
                <a:ea typeface="+mj-ea"/>
                <a:cs typeface="+mj-cs"/>
              </a:rPr>
              <a:t>Les cas de Dispenses </a:t>
            </a:r>
          </a:p>
        </p:txBody>
      </p:sp>
      <p:cxnSp>
        <p:nvCxnSpPr>
          <p:cNvPr id="18" name="Straight Connector 17">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1E4FDEFD-C17D-2531-B069-24B053275F0A}"/>
              </a:ext>
            </a:extLst>
          </p:cNvPr>
          <p:cNvSpPr>
            <a:spLocks noGrp="1"/>
          </p:cNvSpPr>
          <p:nvPr>
            <p:ph idx="1"/>
          </p:nvPr>
        </p:nvSpPr>
        <p:spPr>
          <a:xfrm>
            <a:off x="838200" y="2266345"/>
            <a:ext cx="5097780" cy="3910617"/>
          </a:xfrm>
        </p:spPr>
        <p:txBody>
          <a:bodyPr vert="horz" lIns="91440" tIns="45720" rIns="91440" bIns="45720" rtlCol="0">
            <a:normAutofit/>
          </a:bodyPr>
          <a:lstStyle/>
          <a:p>
            <a:r>
              <a:rPr lang="en-US" sz="2400">
                <a:solidFill>
                  <a:srgbClr val="FFFFFF"/>
                </a:solidFill>
              </a:rPr>
              <a:t>Un agent peu être dispensé de l’adhésion obligatoire sur présentation de justificatifs pour les cas suivants : </a:t>
            </a:r>
          </a:p>
          <a:p>
            <a:endParaRPr lang="en-US" sz="2400">
              <a:solidFill>
                <a:srgbClr val="FFFFFF"/>
              </a:solidFill>
            </a:endParaRPr>
          </a:p>
        </p:txBody>
      </p:sp>
      <p:sp>
        <p:nvSpPr>
          <p:cNvPr id="4" name="ZoneTexte 3">
            <a:extLst>
              <a:ext uri="{FF2B5EF4-FFF2-40B4-BE49-F238E27FC236}">
                <a16:creationId xmlns:a16="http://schemas.microsoft.com/office/drawing/2014/main" id="{F23D47E9-A466-0C23-CF61-4CC1B9499E91}"/>
              </a:ext>
            </a:extLst>
          </p:cNvPr>
          <p:cNvSpPr txBox="1"/>
          <p:nvPr/>
        </p:nvSpPr>
        <p:spPr>
          <a:xfrm>
            <a:off x="6256020" y="2266345"/>
            <a:ext cx="5097780" cy="391061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300" dirty="0" err="1">
                <a:solidFill>
                  <a:srgbClr val="FFFFFF"/>
                </a:solidFill>
              </a:rPr>
              <a:t>Bénéficiaire</a:t>
            </a:r>
            <a:r>
              <a:rPr lang="en-US" sz="1300" dirty="0">
                <a:solidFill>
                  <a:srgbClr val="FFFFFF"/>
                </a:solidFill>
              </a:rPr>
              <a:t> de la </a:t>
            </a:r>
            <a:r>
              <a:rPr lang="en-US" sz="1300" dirty="0" err="1">
                <a:solidFill>
                  <a:srgbClr val="FFFFFF"/>
                </a:solidFill>
              </a:rPr>
              <a:t>complémentaire</a:t>
            </a:r>
            <a:r>
              <a:rPr lang="en-US" sz="1300" dirty="0">
                <a:solidFill>
                  <a:srgbClr val="FFFFFF"/>
                </a:solidFill>
              </a:rPr>
              <a:t> santé </a:t>
            </a:r>
            <a:r>
              <a:rPr lang="en-US" sz="1300" dirty="0" err="1">
                <a:solidFill>
                  <a:srgbClr val="FFFFFF"/>
                </a:solidFill>
              </a:rPr>
              <a:t>solidaire</a:t>
            </a:r>
            <a:r>
              <a:rPr lang="en-US" sz="1300" dirty="0">
                <a:solidFill>
                  <a:srgbClr val="FFFFFF"/>
                </a:solidFill>
              </a:rPr>
              <a:t> ( ex CMU).</a:t>
            </a:r>
          </a:p>
          <a:p>
            <a:pPr indent="-228600">
              <a:lnSpc>
                <a:spcPct val="90000"/>
              </a:lnSpc>
              <a:spcAft>
                <a:spcPts val="600"/>
              </a:spcAft>
              <a:buFont typeface="Arial" panose="020B0604020202020204" pitchFamily="34" charset="0"/>
              <a:buChar char="•"/>
            </a:pPr>
            <a:r>
              <a:rPr lang="en-US" sz="1300" dirty="0">
                <a:solidFill>
                  <a:srgbClr val="FFFFFF"/>
                </a:solidFill>
              </a:rPr>
              <a:t>- </a:t>
            </a:r>
            <a:r>
              <a:rPr lang="en-US" sz="1300" dirty="0" err="1">
                <a:solidFill>
                  <a:srgbClr val="FFFFFF"/>
                </a:solidFill>
              </a:rPr>
              <a:t>Couvert</a:t>
            </a:r>
            <a:r>
              <a:rPr lang="en-US" sz="1300" dirty="0">
                <a:solidFill>
                  <a:srgbClr val="FFFFFF"/>
                </a:solidFill>
              </a:rPr>
              <a:t> par un </a:t>
            </a:r>
            <a:r>
              <a:rPr lang="en-US" sz="1300" dirty="0" err="1">
                <a:solidFill>
                  <a:srgbClr val="FFFFFF"/>
                </a:solidFill>
              </a:rPr>
              <a:t>contrat</a:t>
            </a:r>
            <a:r>
              <a:rPr lang="en-US" sz="1300" dirty="0">
                <a:solidFill>
                  <a:srgbClr val="FFFFFF"/>
                </a:solidFill>
              </a:rPr>
              <a:t> </a:t>
            </a:r>
            <a:r>
              <a:rPr lang="en-US" sz="1300" dirty="0" err="1">
                <a:solidFill>
                  <a:srgbClr val="FFFFFF"/>
                </a:solidFill>
              </a:rPr>
              <a:t>individuel</a:t>
            </a:r>
            <a:r>
              <a:rPr lang="en-US" sz="1300" dirty="0">
                <a:solidFill>
                  <a:srgbClr val="FFFFFF"/>
                </a:solidFill>
              </a:rPr>
              <a:t> </a:t>
            </a:r>
            <a:r>
              <a:rPr lang="en-US" sz="1300" dirty="0" err="1">
                <a:solidFill>
                  <a:srgbClr val="FFFFFF"/>
                </a:solidFill>
              </a:rPr>
              <a:t>jusqu’à</a:t>
            </a:r>
            <a:r>
              <a:rPr lang="en-US" sz="1300" dirty="0">
                <a:solidFill>
                  <a:srgbClr val="FFFFFF"/>
                </a:solidFill>
              </a:rPr>
              <a:t> la date </a:t>
            </a:r>
            <a:r>
              <a:rPr lang="en-US" sz="1300" dirty="0" err="1">
                <a:solidFill>
                  <a:srgbClr val="FFFFFF"/>
                </a:solidFill>
              </a:rPr>
              <a:t>d’échéance</a:t>
            </a:r>
            <a:r>
              <a:rPr lang="en-US" sz="1300" dirty="0">
                <a:solidFill>
                  <a:srgbClr val="FFFFFF"/>
                </a:solidFill>
              </a:rPr>
              <a:t> du </a:t>
            </a:r>
            <a:r>
              <a:rPr lang="en-US" sz="1300" dirty="0" err="1">
                <a:solidFill>
                  <a:srgbClr val="FFFFFF"/>
                </a:solidFill>
              </a:rPr>
              <a:t>contrat</a:t>
            </a:r>
            <a:r>
              <a:rPr lang="en-US" sz="1300" dirty="0">
                <a:solidFill>
                  <a:srgbClr val="FFFFFF"/>
                </a:solidFill>
              </a:rPr>
              <a:t> </a:t>
            </a:r>
            <a:r>
              <a:rPr lang="en-US" sz="1300" dirty="0" err="1">
                <a:solidFill>
                  <a:srgbClr val="FFFFFF"/>
                </a:solidFill>
              </a:rPr>
              <a:t>individuel</a:t>
            </a:r>
            <a:r>
              <a:rPr lang="en-US" sz="1300" dirty="0">
                <a:solidFill>
                  <a:srgbClr val="FFFFFF"/>
                </a:solidFill>
              </a:rPr>
              <a:t> dans la </a:t>
            </a:r>
            <a:r>
              <a:rPr lang="en-US" sz="1300" dirty="0" err="1">
                <a:solidFill>
                  <a:srgbClr val="FFFFFF"/>
                </a:solidFill>
              </a:rPr>
              <a:t>limite</a:t>
            </a:r>
            <a:r>
              <a:rPr lang="en-US" sz="1300" dirty="0">
                <a:solidFill>
                  <a:srgbClr val="FFFFFF"/>
                </a:solidFill>
              </a:rPr>
              <a:t> de 12 </a:t>
            </a:r>
            <a:r>
              <a:rPr lang="en-US" sz="1300" dirty="0" err="1">
                <a:solidFill>
                  <a:srgbClr val="FFFFFF"/>
                </a:solidFill>
              </a:rPr>
              <a:t>mois</a:t>
            </a:r>
            <a:r>
              <a:rPr lang="en-US" sz="1300" dirty="0">
                <a:solidFill>
                  <a:srgbClr val="FFFFFF"/>
                </a:solidFill>
              </a:rPr>
              <a:t>.</a:t>
            </a:r>
          </a:p>
          <a:p>
            <a:pPr indent="-228600">
              <a:lnSpc>
                <a:spcPct val="90000"/>
              </a:lnSpc>
              <a:spcAft>
                <a:spcPts val="600"/>
              </a:spcAft>
              <a:buFont typeface="Arial" panose="020B0604020202020204" pitchFamily="34" charset="0"/>
              <a:buChar char="•"/>
            </a:pPr>
            <a:r>
              <a:rPr lang="en-US" sz="1300" dirty="0">
                <a:solidFill>
                  <a:srgbClr val="FFFFFF"/>
                </a:solidFill>
              </a:rPr>
              <a:t>- </a:t>
            </a:r>
            <a:r>
              <a:rPr lang="en-US" sz="1300" dirty="0" err="1">
                <a:solidFill>
                  <a:srgbClr val="FFFFFF"/>
                </a:solidFill>
              </a:rPr>
              <a:t>Titulaire</a:t>
            </a:r>
            <a:r>
              <a:rPr lang="en-US" sz="1300" dirty="0">
                <a:solidFill>
                  <a:srgbClr val="FFFFFF"/>
                </a:solidFill>
              </a:rPr>
              <a:t> d’un </a:t>
            </a:r>
            <a:r>
              <a:rPr lang="en-US" sz="1300" dirty="0" err="1">
                <a:solidFill>
                  <a:srgbClr val="FFFFFF"/>
                </a:solidFill>
              </a:rPr>
              <a:t>contrat</a:t>
            </a:r>
            <a:r>
              <a:rPr lang="en-US" sz="1300" dirty="0">
                <a:solidFill>
                  <a:srgbClr val="FFFFFF"/>
                </a:solidFill>
              </a:rPr>
              <a:t> de travail à durée </a:t>
            </a:r>
            <a:r>
              <a:rPr lang="en-US" sz="1300" dirty="0" err="1">
                <a:solidFill>
                  <a:srgbClr val="FFFFFF"/>
                </a:solidFill>
              </a:rPr>
              <a:t>déterminée</a:t>
            </a:r>
            <a:r>
              <a:rPr lang="en-US" sz="1300" dirty="0">
                <a:solidFill>
                  <a:srgbClr val="FFFFFF"/>
                </a:solidFill>
              </a:rPr>
              <a:t>, </a:t>
            </a:r>
            <a:r>
              <a:rPr lang="en-US" sz="1300" dirty="0" err="1">
                <a:solidFill>
                  <a:srgbClr val="FFFFFF"/>
                </a:solidFill>
              </a:rPr>
              <a:t>si</a:t>
            </a:r>
            <a:r>
              <a:rPr lang="en-US" sz="1300" dirty="0">
                <a:solidFill>
                  <a:srgbClr val="FFFFFF"/>
                </a:solidFill>
              </a:rPr>
              <a:t> il </a:t>
            </a:r>
            <a:r>
              <a:rPr lang="en-US" sz="1300" dirty="0" err="1">
                <a:solidFill>
                  <a:srgbClr val="FFFFFF"/>
                </a:solidFill>
              </a:rPr>
              <a:t>bénéficie</a:t>
            </a:r>
            <a:r>
              <a:rPr lang="en-US" sz="1300" dirty="0">
                <a:solidFill>
                  <a:srgbClr val="FFFFFF"/>
                </a:solidFill>
              </a:rPr>
              <a:t> </a:t>
            </a:r>
            <a:r>
              <a:rPr lang="en-US" sz="1300" dirty="0" err="1">
                <a:solidFill>
                  <a:srgbClr val="FFFFFF"/>
                </a:solidFill>
              </a:rPr>
              <a:t>d’une</a:t>
            </a:r>
            <a:r>
              <a:rPr lang="en-US" sz="1300" dirty="0">
                <a:solidFill>
                  <a:srgbClr val="FFFFFF"/>
                </a:solidFill>
              </a:rPr>
              <a:t> couverture </a:t>
            </a:r>
            <a:r>
              <a:rPr lang="en-US" sz="1300" dirty="0" err="1">
                <a:solidFill>
                  <a:srgbClr val="FFFFFF"/>
                </a:solidFill>
              </a:rPr>
              <a:t>individuelle</a:t>
            </a:r>
            <a:r>
              <a:rPr lang="en-US" sz="1300" dirty="0">
                <a:solidFill>
                  <a:srgbClr val="FFFFFF"/>
                </a:solidFill>
              </a:rPr>
              <a:t>. </a:t>
            </a:r>
          </a:p>
          <a:p>
            <a:pPr marL="285750" indent="-228600">
              <a:lnSpc>
                <a:spcPct val="90000"/>
              </a:lnSpc>
              <a:spcAft>
                <a:spcPts val="600"/>
              </a:spcAft>
              <a:buFont typeface="Arial" panose="020B0604020202020204" pitchFamily="34" charset="0"/>
              <a:buChar char="•"/>
            </a:pPr>
            <a:r>
              <a:rPr lang="en-US" sz="1300" dirty="0" err="1">
                <a:solidFill>
                  <a:srgbClr val="FFFFFF"/>
                </a:solidFill>
              </a:rPr>
              <a:t>Bénéficiaire</a:t>
            </a:r>
            <a:r>
              <a:rPr lang="en-US" sz="1300" dirty="0">
                <a:solidFill>
                  <a:srgbClr val="FFFFFF"/>
                </a:solidFill>
              </a:rPr>
              <a:t>, pour les </a:t>
            </a:r>
            <a:r>
              <a:rPr lang="en-US" sz="1300" dirty="0" err="1">
                <a:solidFill>
                  <a:srgbClr val="FFFFFF"/>
                </a:solidFill>
              </a:rPr>
              <a:t>mêmes</a:t>
            </a:r>
            <a:r>
              <a:rPr lang="en-US" sz="1300" dirty="0">
                <a:solidFill>
                  <a:srgbClr val="FFFFFF"/>
                </a:solidFill>
              </a:rPr>
              <a:t> </a:t>
            </a:r>
            <a:r>
              <a:rPr lang="en-US" sz="1300" dirty="0" err="1">
                <a:solidFill>
                  <a:srgbClr val="FFFFFF"/>
                </a:solidFill>
              </a:rPr>
              <a:t>risques</a:t>
            </a:r>
            <a:r>
              <a:rPr lang="en-US" sz="1300" dirty="0">
                <a:solidFill>
                  <a:srgbClr val="FFFFFF"/>
                </a:solidFill>
              </a:rPr>
              <a:t>, y </a:t>
            </a:r>
            <a:r>
              <a:rPr lang="en-US" sz="1300" dirty="0" err="1">
                <a:solidFill>
                  <a:srgbClr val="FFFFFF"/>
                </a:solidFill>
              </a:rPr>
              <a:t>compris</a:t>
            </a:r>
            <a:r>
              <a:rPr lang="en-US" sz="1300" dirty="0">
                <a:solidFill>
                  <a:srgbClr val="FFFFFF"/>
                </a:solidFill>
              </a:rPr>
              <a:t> </a:t>
            </a:r>
            <a:r>
              <a:rPr lang="en-US" sz="1300" dirty="0" err="1">
                <a:solidFill>
                  <a:srgbClr val="FFFFFF"/>
                </a:solidFill>
              </a:rPr>
              <a:t>en</a:t>
            </a:r>
            <a:r>
              <a:rPr lang="en-US" sz="1300" dirty="0">
                <a:solidFill>
                  <a:srgbClr val="FFFFFF"/>
                </a:solidFill>
              </a:rPr>
              <a:t> tant </a:t>
            </a:r>
            <a:r>
              <a:rPr lang="en-US" sz="1300" dirty="0" err="1">
                <a:solidFill>
                  <a:srgbClr val="FFFFFF"/>
                </a:solidFill>
              </a:rPr>
              <a:t>qu’ayants</a:t>
            </a:r>
            <a:r>
              <a:rPr lang="en-US" sz="1300" dirty="0">
                <a:solidFill>
                  <a:srgbClr val="FFFFFF"/>
                </a:solidFill>
              </a:rPr>
              <a:t> droit d’un : </a:t>
            </a:r>
          </a:p>
          <a:p>
            <a:pPr indent="-228600">
              <a:lnSpc>
                <a:spcPct val="90000"/>
              </a:lnSpc>
              <a:spcAft>
                <a:spcPts val="600"/>
              </a:spcAft>
              <a:buFont typeface="Arial" panose="020B0604020202020204" pitchFamily="34" charset="0"/>
              <a:buChar char="•"/>
            </a:pPr>
            <a:r>
              <a:rPr lang="en-US" sz="1300" dirty="0">
                <a:solidFill>
                  <a:srgbClr val="FFFFFF"/>
                </a:solidFill>
              </a:rPr>
              <a:t>. </a:t>
            </a:r>
            <a:r>
              <a:rPr lang="en-US" sz="1300" dirty="0" err="1">
                <a:solidFill>
                  <a:srgbClr val="FFFFFF"/>
                </a:solidFill>
              </a:rPr>
              <a:t>Dispositif</a:t>
            </a:r>
            <a:r>
              <a:rPr lang="en-US" sz="1300" dirty="0">
                <a:solidFill>
                  <a:srgbClr val="FFFFFF"/>
                </a:solidFill>
              </a:rPr>
              <a:t> de couverture collective à </a:t>
            </a:r>
            <a:r>
              <a:rPr lang="en-US" sz="1300" dirty="0" err="1">
                <a:solidFill>
                  <a:srgbClr val="FFFFFF"/>
                </a:solidFill>
              </a:rPr>
              <a:t>adhésion</a:t>
            </a:r>
            <a:r>
              <a:rPr lang="en-US" sz="1300" dirty="0">
                <a:solidFill>
                  <a:srgbClr val="FFFFFF"/>
                </a:solidFill>
              </a:rPr>
              <a:t> </a:t>
            </a:r>
            <a:r>
              <a:rPr lang="en-US" sz="1300" dirty="0" err="1">
                <a:solidFill>
                  <a:srgbClr val="FFFFFF"/>
                </a:solidFill>
              </a:rPr>
              <a:t>obligatoire</a:t>
            </a:r>
            <a:r>
              <a:rPr lang="en-US" sz="1300" dirty="0">
                <a:solidFill>
                  <a:srgbClr val="FFFFFF"/>
                </a:solidFill>
              </a:rPr>
              <a:t> au </a:t>
            </a:r>
            <a:r>
              <a:rPr lang="en-US" sz="1300" dirty="0" err="1">
                <a:solidFill>
                  <a:srgbClr val="FFFFFF"/>
                </a:solidFill>
              </a:rPr>
              <a:t>bénéfice</a:t>
            </a:r>
            <a:r>
              <a:rPr lang="en-US" sz="1300" dirty="0">
                <a:solidFill>
                  <a:srgbClr val="FFFFFF"/>
                </a:solidFill>
              </a:rPr>
              <a:t> des </a:t>
            </a:r>
            <a:r>
              <a:rPr lang="en-US" sz="1300" dirty="0" err="1">
                <a:solidFill>
                  <a:srgbClr val="FFFFFF"/>
                </a:solidFill>
              </a:rPr>
              <a:t>salariés</a:t>
            </a:r>
            <a:r>
              <a:rPr lang="en-US" sz="1300" dirty="0">
                <a:solidFill>
                  <a:srgbClr val="FFFFFF"/>
                </a:solidFill>
              </a:rPr>
              <a:t>.</a:t>
            </a:r>
          </a:p>
          <a:p>
            <a:pPr indent="-228600">
              <a:lnSpc>
                <a:spcPct val="90000"/>
              </a:lnSpc>
              <a:spcAft>
                <a:spcPts val="600"/>
              </a:spcAft>
              <a:buFont typeface="Arial" panose="020B0604020202020204" pitchFamily="34" charset="0"/>
              <a:buChar char="•"/>
            </a:pPr>
            <a:r>
              <a:rPr lang="en-US" sz="1300" dirty="0">
                <a:solidFill>
                  <a:srgbClr val="FFFFFF"/>
                </a:solidFill>
              </a:rPr>
              <a:t>. </a:t>
            </a:r>
            <a:r>
              <a:rPr lang="en-US" sz="1300" dirty="0" err="1">
                <a:solidFill>
                  <a:srgbClr val="FFFFFF"/>
                </a:solidFill>
              </a:rPr>
              <a:t>Dispositif</a:t>
            </a:r>
            <a:r>
              <a:rPr lang="en-US" sz="1300" dirty="0">
                <a:solidFill>
                  <a:srgbClr val="FFFFFF"/>
                </a:solidFill>
              </a:rPr>
              <a:t> de couverture </a:t>
            </a:r>
            <a:r>
              <a:rPr lang="en-US" sz="1300" dirty="0" err="1">
                <a:solidFill>
                  <a:srgbClr val="FFFFFF"/>
                </a:solidFill>
              </a:rPr>
              <a:t>individuelle</a:t>
            </a:r>
            <a:r>
              <a:rPr lang="en-US" sz="1300" dirty="0">
                <a:solidFill>
                  <a:srgbClr val="FFFFFF"/>
                </a:solidFill>
              </a:rPr>
              <a:t> </a:t>
            </a:r>
            <a:r>
              <a:rPr lang="en-US" sz="1300" dirty="0" err="1">
                <a:solidFill>
                  <a:srgbClr val="FFFFFF"/>
                </a:solidFill>
              </a:rPr>
              <a:t>dit</a:t>
            </a:r>
            <a:r>
              <a:rPr lang="en-US" sz="1300" dirty="0">
                <a:solidFill>
                  <a:srgbClr val="FFFFFF"/>
                </a:solidFill>
              </a:rPr>
              <a:t> « </a:t>
            </a:r>
            <a:r>
              <a:rPr lang="en-US" sz="1300" dirty="0" err="1">
                <a:solidFill>
                  <a:srgbClr val="FFFFFF"/>
                </a:solidFill>
              </a:rPr>
              <a:t>versement</a:t>
            </a:r>
            <a:r>
              <a:rPr lang="en-US" sz="1300" dirty="0">
                <a:solidFill>
                  <a:srgbClr val="FFFFFF"/>
                </a:solidFill>
              </a:rPr>
              <a:t> santé »,</a:t>
            </a:r>
          </a:p>
          <a:p>
            <a:pPr indent="-228600">
              <a:lnSpc>
                <a:spcPct val="90000"/>
              </a:lnSpc>
              <a:spcAft>
                <a:spcPts val="600"/>
              </a:spcAft>
              <a:buFont typeface="Arial" panose="020B0604020202020204" pitchFamily="34" charset="0"/>
              <a:buChar char="•"/>
            </a:pPr>
            <a:r>
              <a:rPr lang="en-US" sz="1300" dirty="0">
                <a:solidFill>
                  <a:srgbClr val="FFFFFF"/>
                </a:solidFill>
              </a:rPr>
              <a:t>. Régime </a:t>
            </a:r>
            <a:r>
              <a:rPr lang="en-US" sz="1300" dirty="0" err="1">
                <a:solidFill>
                  <a:srgbClr val="FFFFFF"/>
                </a:solidFill>
              </a:rPr>
              <a:t>complémentaire</a:t>
            </a:r>
            <a:r>
              <a:rPr lang="en-US" sz="1300" dirty="0">
                <a:solidFill>
                  <a:srgbClr val="FFFFFF"/>
                </a:solidFill>
              </a:rPr>
              <a:t> </a:t>
            </a:r>
            <a:r>
              <a:rPr lang="en-US" sz="1300" dirty="0" err="1">
                <a:solidFill>
                  <a:srgbClr val="FFFFFF"/>
                </a:solidFill>
              </a:rPr>
              <a:t>d’assurance</a:t>
            </a:r>
            <a:r>
              <a:rPr lang="en-US" sz="1300" dirty="0">
                <a:solidFill>
                  <a:srgbClr val="FFFFFF"/>
                </a:solidFill>
              </a:rPr>
              <a:t> </a:t>
            </a:r>
            <a:r>
              <a:rPr lang="en-US" sz="1300" dirty="0" err="1">
                <a:solidFill>
                  <a:srgbClr val="FFFFFF"/>
                </a:solidFill>
              </a:rPr>
              <a:t>maladie</a:t>
            </a:r>
            <a:r>
              <a:rPr lang="en-US" sz="1300" dirty="0">
                <a:solidFill>
                  <a:srgbClr val="FFFFFF"/>
                </a:solidFill>
              </a:rPr>
              <a:t> des industries </a:t>
            </a:r>
            <a:r>
              <a:rPr lang="en-US" sz="1300" dirty="0" err="1">
                <a:solidFill>
                  <a:srgbClr val="FFFFFF"/>
                </a:solidFill>
              </a:rPr>
              <a:t>électriques</a:t>
            </a:r>
            <a:r>
              <a:rPr lang="en-US" sz="1300" dirty="0">
                <a:solidFill>
                  <a:srgbClr val="FFFFFF"/>
                </a:solidFill>
              </a:rPr>
              <a:t> et </a:t>
            </a:r>
            <a:r>
              <a:rPr lang="en-US" sz="1300" dirty="0" err="1">
                <a:solidFill>
                  <a:srgbClr val="FFFFFF"/>
                </a:solidFill>
              </a:rPr>
              <a:t>gazières</a:t>
            </a:r>
            <a:r>
              <a:rPr lang="en-US" sz="1300" dirty="0">
                <a:solidFill>
                  <a:srgbClr val="FFFFFF"/>
                </a:solidFill>
              </a:rPr>
              <a:t>.</a:t>
            </a:r>
          </a:p>
          <a:p>
            <a:pPr indent="-228600">
              <a:lnSpc>
                <a:spcPct val="90000"/>
              </a:lnSpc>
              <a:spcAft>
                <a:spcPts val="600"/>
              </a:spcAft>
              <a:buFont typeface="Arial" panose="020B0604020202020204" pitchFamily="34" charset="0"/>
              <a:buChar char="•"/>
            </a:pPr>
            <a:r>
              <a:rPr lang="en-US" sz="1300" dirty="0">
                <a:solidFill>
                  <a:srgbClr val="FFFFFF"/>
                </a:solidFill>
              </a:rPr>
              <a:t>. </a:t>
            </a:r>
            <a:r>
              <a:rPr lang="en-US" sz="1300" dirty="0" err="1">
                <a:solidFill>
                  <a:srgbClr val="FFFFFF"/>
                </a:solidFill>
              </a:rPr>
              <a:t>Dispositif</a:t>
            </a:r>
            <a:r>
              <a:rPr lang="en-US" sz="1300" dirty="0">
                <a:solidFill>
                  <a:srgbClr val="FFFFFF"/>
                </a:solidFill>
              </a:rPr>
              <a:t> de couverture collective dans la </a:t>
            </a:r>
            <a:r>
              <a:rPr lang="en-US" sz="1300" dirty="0" err="1">
                <a:solidFill>
                  <a:srgbClr val="FFFFFF"/>
                </a:solidFill>
              </a:rPr>
              <a:t>fonction</a:t>
            </a:r>
            <a:r>
              <a:rPr lang="en-US" sz="1300" dirty="0">
                <a:solidFill>
                  <a:srgbClr val="FFFFFF"/>
                </a:solidFill>
              </a:rPr>
              <a:t> </a:t>
            </a:r>
            <a:r>
              <a:rPr lang="en-US" sz="1300" dirty="0" err="1">
                <a:solidFill>
                  <a:srgbClr val="FFFFFF"/>
                </a:solidFill>
              </a:rPr>
              <a:t>publique</a:t>
            </a:r>
            <a:r>
              <a:rPr lang="en-US" sz="1300" dirty="0">
                <a:solidFill>
                  <a:srgbClr val="FFFFFF"/>
                </a:solidFill>
              </a:rPr>
              <a:t> </a:t>
            </a:r>
            <a:r>
              <a:rPr lang="en-US" sz="1300" dirty="0" err="1">
                <a:solidFill>
                  <a:srgbClr val="FFFFFF"/>
                </a:solidFill>
              </a:rPr>
              <a:t>territoriale</a:t>
            </a:r>
            <a:r>
              <a:rPr lang="en-US" sz="1300" dirty="0">
                <a:solidFill>
                  <a:srgbClr val="FFFFFF"/>
                </a:solidFill>
              </a:rPr>
              <a:t> </a:t>
            </a:r>
            <a:r>
              <a:rPr lang="en-US" sz="1300" dirty="0" err="1">
                <a:solidFill>
                  <a:srgbClr val="FFFFFF"/>
                </a:solidFill>
              </a:rPr>
              <a:t>ou</a:t>
            </a:r>
            <a:r>
              <a:rPr lang="en-US" sz="1300" dirty="0">
                <a:solidFill>
                  <a:srgbClr val="FFFFFF"/>
                </a:solidFill>
              </a:rPr>
              <a:t> </a:t>
            </a:r>
            <a:r>
              <a:rPr lang="en-US" sz="1300" dirty="0" err="1">
                <a:solidFill>
                  <a:srgbClr val="FFFFFF"/>
                </a:solidFill>
              </a:rPr>
              <a:t>hospitalière</a:t>
            </a:r>
            <a:r>
              <a:rPr lang="en-US" sz="1300" dirty="0">
                <a:solidFill>
                  <a:srgbClr val="FFFFFF"/>
                </a:solidFill>
              </a:rPr>
              <a:t>.</a:t>
            </a:r>
          </a:p>
          <a:p>
            <a:pPr indent="-228600">
              <a:lnSpc>
                <a:spcPct val="90000"/>
              </a:lnSpc>
              <a:spcAft>
                <a:spcPts val="600"/>
              </a:spcAft>
              <a:buFont typeface="Arial" panose="020B0604020202020204" pitchFamily="34" charset="0"/>
              <a:buChar char="•"/>
            </a:pPr>
            <a:r>
              <a:rPr lang="en-US" sz="1300" dirty="0">
                <a:solidFill>
                  <a:srgbClr val="FFFFFF"/>
                </a:solidFill>
              </a:rPr>
              <a:t>. </a:t>
            </a:r>
            <a:r>
              <a:rPr lang="en-US" sz="1300" dirty="0" err="1">
                <a:solidFill>
                  <a:srgbClr val="FFFFFF"/>
                </a:solidFill>
              </a:rPr>
              <a:t>Dispositif</a:t>
            </a:r>
            <a:r>
              <a:rPr lang="en-US" sz="1300" dirty="0">
                <a:solidFill>
                  <a:srgbClr val="FFFFFF"/>
                </a:solidFill>
              </a:rPr>
              <a:t> de couverture collective des </a:t>
            </a:r>
            <a:r>
              <a:rPr lang="en-US" sz="1300" dirty="0" err="1">
                <a:solidFill>
                  <a:srgbClr val="FFFFFF"/>
                </a:solidFill>
              </a:rPr>
              <a:t>militaires</a:t>
            </a:r>
            <a:r>
              <a:rPr lang="en-US" sz="1300" dirty="0">
                <a:solidFill>
                  <a:srgbClr val="FFFFFF"/>
                </a:solidFill>
              </a:rPr>
              <a:t>.</a:t>
            </a:r>
          </a:p>
          <a:p>
            <a:pPr>
              <a:lnSpc>
                <a:spcPct val="90000"/>
              </a:lnSpc>
              <a:spcAft>
                <a:spcPts val="600"/>
              </a:spcAft>
            </a:pPr>
            <a:r>
              <a:rPr lang="en-US" sz="1300" dirty="0">
                <a:solidFill>
                  <a:srgbClr val="FFFFFF"/>
                </a:solidFill>
              </a:rPr>
              <a:t> </a:t>
            </a:r>
          </a:p>
        </p:txBody>
      </p:sp>
    </p:spTree>
    <p:extLst>
      <p:ext uri="{BB962C8B-B14F-4D97-AF65-F5344CB8AC3E}">
        <p14:creationId xmlns:p14="http://schemas.microsoft.com/office/powerpoint/2010/main" val="340072066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50A2A89E-3D0E-FAF5-EBD8-058E80C867CD}"/>
              </a:ext>
            </a:extLst>
          </p:cNvPr>
          <p:cNvSpPr>
            <a:spLocks noGrp="1"/>
          </p:cNvSpPr>
          <p:nvPr>
            <p:ph type="ctrTitle"/>
          </p:nvPr>
        </p:nvSpPr>
        <p:spPr>
          <a:xfrm>
            <a:off x="1301261" y="590062"/>
            <a:ext cx="5409655" cy="2838938"/>
          </a:xfrm>
        </p:spPr>
        <p:txBody>
          <a:bodyPr>
            <a:normAutofit/>
          </a:bodyPr>
          <a:lstStyle/>
          <a:p>
            <a:pPr algn="l"/>
            <a:r>
              <a:rPr lang="fr-FR" sz="4300">
                <a:solidFill>
                  <a:srgbClr val="FFFFFF"/>
                </a:solidFill>
              </a:rPr>
              <a:t>Bénéficiaire de la complémentaire santé solidaire ( ex CMU).</a:t>
            </a:r>
            <a:br>
              <a:rPr lang="fr-FR" sz="4300">
                <a:solidFill>
                  <a:srgbClr val="FFFFFF"/>
                </a:solidFill>
              </a:rPr>
            </a:br>
            <a:endParaRPr lang="fr-FR" sz="4300">
              <a:solidFill>
                <a:srgbClr val="FFFFFF"/>
              </a:solidFill>
            </a:endParaRPr>
          </a:p>
        </p:txBody>
      </p:sp>
      <p:sp>
        <p:nvSpPr>
          <p:cNvPr id="3" name="Sous-titre 2">
            <a:extLst>
              <a:ext uri="{FF2B5EF4-FFF2-40B4-BE49-F238E27FC236}">
                <a16:creationId xmlns:a16="http://schemas.microsoft.com/office/drawing/2014/main" id="{9AD2CFB5-4B4E-1A44-3F0F-9C89A7305F93}"/>
              </a:ext>
            </a:extLst>
          </p:cNvPr>
          <p:cNvSpPr>
            <a:spLocks noGrp="1"/>
          </p:cNvSpPr>
          <p:nvPr>
            <p:ph type="subTitle" idx="1"/>
          </p:nvPr>
        </p:nvSpPr>
        <p:spPr>
          <a:xfrm>
            <a:off x="5642044" y="4698614"/>
            <a:ext cx="5088650" cy="1198120"/>
          </a:xfrm>
        </p:spPr>
        <p:txBody>
          <a:bodyPr>
            <a:normAutofit/>
          </a:bodyPr>
          <a:lstStyle/>
          <a:p>
            <a:pPr algn="r"/>
            <a:r>
              <a:rPr lang="fr-FR" sz="1100">
                <a:solidFill>
                  <a:srgbClr val="FFFFFF"/>
                </a:solidFill>
              </a:rPr>
              <a:t>Vous avez de faibles ressources ? La complémentaire santé solidaire (C2S) vous aide pour vos dépenses de santé. Elle remplace la couverture maladie universelle complémentaire (CMU-C). Elle permet de vous faire rembourser la part complémentaire de vos dépenses de santé. Cela signifie que cette aide prend en charge ce qui n'est pas remboursé par l'Assurance maladie. La C2S est gratuite ou payante selon vos revenus.</a:t>
            </a:r>
          </a:p>
        </p:txBody>
      </p:sp>
      <p:sp>
        <p:nvSpPr>
          <p:cNvPr id="58"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6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62"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64" name="Straight Connector 6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93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3CD2FB5-8685-61E0-B45A-14761AB8F4D0}"/>
              </a:ext>
            </a:extLst>
          </p:cNvPr>
          <p:cNvSpPr>
            <a:spLocks noGrp="1"/>
          </p:cNvSpPr>
          <p:nvPr>
            <p:ph type="title"/>
          </p:nvPr>
        </p:nvSpPr>
        <p:spPr>
          <a:xfrm>
            <a:off x="1245072" y="1289765"/>
            <a:ext cx="3651101" cy="4270963"/>
          </a:xfrm>
        </p:spPr>
        <p:txBody>
          <a:bodyPr anchor="ctr">
            <a:normAutofit/>
          </a:bodyPr>
          <a:lstStyle/>
          <a:p>
            <a:pPr algn="ctr"/>
            <a:r>
              <a:rPr lang="fr-FR" sz="3500">
                <a:solidFill>
                  <a:srgbClr val="FFFFFF"/>
                </a:solidFill>
              </a:rPr>
              <a:t>Couvert par un contrat individuel jusqu’à la date d’échéance du contrat individuel dans la limite de 12 mois.</a:t>
            </a:r>
            <a:br>
              <a:rPr lang="fr-FR" sz="3500">
                <a:solidFill>
                  <a:srgbClr val="FFFFFF"/>
                </a:solidFill>
              </a:rPr>
            </a:br>
            <a:endParaRPr lang="fr-FR" sz="3500">
              <a:solidFill>
                <a:srgbClr val="FFFFFF"/>
              </a:solidFill>
            </a:endParaRPr>
          </a:p>
        </p:txBody>
      </p:sp>
      <p:sp>
        <p:nvSpPr>
          <p:cNvPr id="4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4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D4B731FE-6DCB-5379-0C85-71764202C7D2}"/>
              </a:ext>
            </a:extLst>
          </p:cNvPr>
          <p:cNvSpPr>
            <a:spLocks noGrp="1"/>
          </p:cNvSpPr>
          <p:nvPr>
            <p:ph idx="1"/>
          </p:nvPr>
        </p:nvSpPr>
        <p:spPr>
          <a:xfrm>
            <a:off x="6297233" y="518400"/>
            <a:ext cx="4771607" cy="5837949"/>
          </a:xfrm>
        </p:spPr>
        <p:txBody>
          <a:bodyPr anchor="ctr">
            <a:normAutofit/>
          </a:bodyPr>
          <a:lstStyle/>
          <a:p>
            <a:r>
              <a:rPr lang="fr-FR" sz="2000">
                <a:solidFill>
                  <a:schemeClr val="tx1">
                    <a:alpha val="80000"/>
                  </a:schemeClr>
                </a:solidFill>
              </a:rPr>
              <a:t>Après le 01/01/2026 , l’agent doit adhérer au contrat obligatoire de la MGP.</a:t>
            </a:r>
          </a:p>
          <a:p>
            <a:r>
              <a:rPr lang="fr-FR" sz="2000">
                <a:solidFill>
                  <a:schemeClr val="tx1">
                    <a:alpha val="80000"/>
                  </a:schemeClr>
                </a:solidFill>
              </a:rPr>
              <a:t>Pour cela il a jusqu’à sa date d’anniversaire de renouvellement dans la limite de 12 mois . </a:t>
            </a:r>
          </a:p>
          <a:p>
            <a:r>
              <a:rPr lang="fr-FR" sz="2000">
                <a:solidFill>
                  <a:schemeClr val="tx1">
                    <a:alpha val="80000"/>
                  </a:schemeClr>
                </a:solidFill>
              </a:rPr>
              <a:t>Exemple :</a:t>
            </a:r>
          </a:p>
          <a:p>
            <a:pPr marL="0" indent="0">
              <a:buNone/>
            </a:pPr>
            <a:r>
              <a:rPr lang="fr-FR" sz="2000">
                <a:solidFill>
                  <a:schemeClr val="tx1">
                    <a:alpha val="80000"/>
                  </a:schemeClr>
                </a:solidFill>
              </a:rPr>
              <a:t>		 - Si la date de renouvellement  de son contrat actuel est le 01mai, il peut adhérer au contrat MGP que le 01/05/2026. </a:t>
            </a:r>
          </a:p>
          <a:p>
            <a:pPr marL="0" indent="0">
              <a:buNone/>
            </a:pPr>
            <a:r>
              <a:rPr lang="fr-FR" sz="2000">
                <a:solidFill>
                  <a:schemeClr val="tx1">
                    <a:alpha val="80000"/>
                  </a:schemeClr>
                </a:solidFill>
              </a:rPr>
              <a:t>		</a:t>
            </a:r>
          </a:p>
          <a:p>
            <a:endParaRPr lang="fr-FR" sz="2000">
              <a:solidFill>
                <a:schemeClr val="tx1">
                  <a:alpha val="80000"/>
                </a:schemeClr>
              </a:solidFill>
            </a:endParaRPr>
          </a:p>
        </p:txBody>
      </p:sp>
      <p:sp>
        <p:nvSpPr>
          <p:cNvPr id="4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51" name="Straight Connector 5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15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5EF5520-65F2-8700-4341-59FDDC1988BB}"/>
              </a:ext>
            </a:extLst>
          </p:cNvPr>
          <p:cNvSpPr>
            <a:spLocks noGrp="1"/>
          </p:cNvSpPr>
          <p:nvPr>
            <p:ph type="title"/>
          </p:nvPr>
        </p:nvSpPr>
        <p:spPr>
          <a:xfrm>
            <a:off x="1383564" y="348865"/>
            <a:ext cx="9718111" cy="1576446"/>
          </a:xfrm>
        </p:spPr>
        <p:txBody>
          <a:bodyPr anchor="ctr">
            <a:normAutofit/>
          </a:bodyPr>
          <a:lstStyle/>
          <a:p>
            <a:r>
              <a:rPr lang="fr-FR" sz="3700">
                <a:solidFill>
                  <a:srgbClr val="FFFFFF"/>
                </a:solidFill>
              </a:rPr>
              <a:t>Titulaire d’un contrat de travail à durée déterminée, si il bénéficie d’une couverture individuelle</a:t>
            </a:r>
          </a:p>
        </p:txBody>
      </p:sp>
      <p:graphicFrame>
        <p:nvGraphicFramePr>
          <p:cNvPr id="5" name="Espace réservé du contenu 2">
            <a:extLst>
              <a:ext uri="{FF2B5EF4-FFF2-40B4-BE49-F238E27FC236}">
                <a16:creationId xmlns:a16="http://schemas.microsoft.com/office/drawing/2014/main" id="{9B8ABECC-7360-C085-2652-E0AF7B1C2CF1}"/>
              </a:ext>
            </a:extLst>
          </p:cNvPr>
          <p:cNvGraphicFramePr>
            <a:graphicFrameLocks noGrp="1"/>
          </p:cNvGraphicFramePr>
          <p:nvPr>
            <p:ph idx="1"/>
            <p:extLst>
              <p:ext uri="{D42A27DB-BD31-4B8C-83A1-F6EECF244321}">
                <p14:modId xmlns:p14="http://schemas.microsoft.com/office/powerpoint/2010/main" val="355293461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5640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1291</TotalTime>
  <Words>2026</Words>
  <Application>Microsoft Office PowerPoint</Application>
  <PresentationFormat>Grand écran</PresentationFormat>
  <Paragraphs>302</Paragraphs>
  <Slides>35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Aptos</vt:lpstr>
      <vt:lpstr>Aptos Display</vt:lpstr>
      <vt:lpstr>Arial</vt:lpstr>
      <vt:lpstr>Avenir Next LT Pro</vt:lpstr>
      <vt:lpstr>Calibri</vt:lpstr>
      <vt:lpstr>Thème Office</vt:lpstr>
      <vt:lpstr>PSC Santé </vt:lpstr>
      <vt:lpstr>Chronologie de la PSC </vt:lpstr>
      <vt:lpstr>Tous les  agents du  Ministère de l’Intérieur  </vt:lpstr>
      <vt:lpstr>Le contrat Santé est obligatoire </vt:lpstr>
      <vt:lpstr>Santé et prévoyance </vt:lpstr>
      <vt:lpstr>Les cas de Dispenses </vt:lpstr>
      <vt:lpstr>Bénéficiaire de la complémentaire santé solidaire ( ex CMU). </vt:lpstr>
      <vt:lpstr>Couvert par un contrat individuel jusqu’à la date d’échéance du contrat individuel dans la limite de 12 mois. </vt:lpstr>
      <vt:lpstr>Titulaire d’un contrat de travail à durée déterminée, si il bénéficie d’une couverture individuelle</vt:lpstr>
      <vt:lpstr>Bénéficiaire, pour les mêmes risques, y compris en tant qu’ayants droit d’un :  </vt:lpstr>
      <vt:lpstr>Dispenses </vt:lpstr>
      <vt:lpstr>    Adaptations spécifiques</vt:lpstr>
      <vt:lpstr>        Socle de Base    (définit par l’arrêté interministériel du 30 mai 2022)</vt:lpstr>
      <vt:lpstr>     Socle de Base + 02 Options Facultatives </vt:lpstr>
      <vt:lpstr>Les bénéficiaires à titre Facultatif</vt:lpstr>
      <vt:lpstr>Les bénéficiaires à titre Facultatif</vt:lpstr>
      <vt:lpstr>Les Garanties et cotisations des bénéficiaires à titre Facultatif</vt:lpstr>
      <vt:lpstr>Les Garanties et cotisations des bénéficiaires à titre Facultatif</vt:lpstr>
      <vt:lpstr>                            Tarifs Mensuels                  Montant mensuel de mes cotisations</vt:lpstr>
      <vt:lpstr>                            Tarifs Mensuels                  Montant mensuel de mes cotisations</vt:lpstr>
      <vt:lpstr>                            Tarifs Mensuels                  Montant mensuel de mes cotisations</vt:lpstr>
      <vt:lpstr>                            Tarifs Mensuels                  Montant mensuel de mes cotisations</vt:lpstr>
      <vt:lpstr>Important : </vt:lpstr>
      <vt:lpstr>Exemples : Tarif mensuel</vt:lpstr>
      <vt:lpstr>Exemples : Tarif mensuel</vt:lpstr>
      <vt:lpstr>Simulation </vt:lpstr>
      <vt:lpstr>Prestations en plus du panier de soins </vt:lpstr>
      <vt:lpstr>    Chronologie </vt:lpstr>
      <vt:lpstr>   Etapes contrat obligatoire </vt:lpstr>
      <vt:lpstr>   Etapes contrat Facultatif      Ayants droit  </vt:lpstr>
      <vt:lpstr>   Etapes contrat Facultatif      Retraités</vt:lpstr>
      <vt:lpstr>  Résiliation de votre mutuelle </vt:lpstr>
      <vt:lpstr>   Dates </vt:lpstr>
      <vt:lpstr>  Outils pour vous accompagner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bruno leal</dc:creator>
  <cp:lastModifiedBy>bruno leal</cp:lastModifiedBy>
  <cp:revision>12</cp:revision>
  <dcterms:created xsi:type="dcterms:W3CDTF">2025-09-22T08:10:27Z</dcterms:created>
  <dcterms:modified xsi:type="dcterms:W3CDTF">2025-09-23T07:53:37Z</dcterms:modified>
</cp:coreProperties>
</file>